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5" r:id="rId2"/>
  </p:sldMasterIdLst>
  <p:notesMasterIdLst>
    <p:notesMasterId r:id="rId44"/>
  </p:notesMasterIdLst>
  <p:sldIdLst>
    <p:sldId id="442" r:id="rId3"/>
    <p:sldId id="379" r:id="rId4"/>
    <p:sldId id="264" r:id="rId5"/>
    <p:sldId id="381" r:id="rId6"/>
    <p:sldId id="279" r:id="rId7"/>
    <p:sldId id="270" r:id="rId8"/>
    <p:sldId id="278" r:id="rId9"/>
    <p:sldId id="400" r:id="rId10"/>
    <p:sldId id="267" r:id="rId11"/>
    <p:sldId id="281" r:id="rId12"/>
    <p:sldId id="269" r:id="rId13"/>
    <p:sldId id="282" r:id="rId14"/>
    <p:sldId id="284" r:id="rId15"/>
    <p:sldId id="430" r:id="rId16"/>
    <p:sldId id="421" r:id="rId17"/>
    <p:sldId id="441" r:id="rId18"/>
    <p:sldId id="420" r:id="rId19"/>
    <p:sldId id="425" r:id="rId20"/>
    <p:sldId id="414" r:id="rId21"/>
    <p:sldId id="401" r:id="rId22"/>
    <p:sldId id="415" r:id="rId23"/>
    <p:sldId id="431" r:id="rId24"/>
    <p:sldId id="422" r:id="rId25"/>
    <p:sldId id="256" r:id="rId26"/>
    <p:sldId id="417" r:id="rId27"/>
    <p:sldId id="419" r:id="rId28"/>
    <p:sldId id="432" r:id="rId29"/>
    <p:sldId id="423" r:id="rId30"/>
    <p:sldId id="283" r:id="rId31"/>
    <p:sldId id="443" r:id="rId32"/>
    <p:sldId id="424" r:id="rId33"/>
    <p:sldId id="426" r:id="rId34"/>
    <p:sldId id="428" r:id="rId35"/>
    <p:sldId id="429" r:id="rId36"/>
    <p:sldId id="433" r:id="rId37"/>
    <p:sldId id="439" r:id="rId38"/>
    <p:sldId id="436" r:id="rId39"/>
    <p:sldId id="437" r:id="rId40"/>
    <p:sldId id="438" r:id="rId41"/>
    <p:sldId id="352" r:id="rId42"/>
    <p:sldId id="41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72" autoAdjust="0"/>
  </p:normalViewPr>
  <p:slideViewPr>
    <p:cSldViewPr>
      <p:cViewPr varScale="1">
        <p:scale>
          <a:sx n="103" d="100"/>
          <a:sy n="103" d="100"/>
        </p:scale>
        <p:origin x="17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4912C6-25F6-4FB0-8EBE-5B4FDF45C652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1487032-9357-49CA-BAB3-281E0DB23D8B}">
      <dgm:prSet/>
      <dgm:spPr/>
      <dgm:t>
        <a:bodyPr/>
        <a:lstStyle/>
        <a:p>
          <a:r>
            <a:rPr lang="ru-RU" dirty="0"/>
            <a:t>По данным института питания РАМН около 55% россиян старше 30 лет (в том числе 60% женщин и 50% мужчин) имеют лишний вес .</a:t>
          </a:r>
          <a:endParaRPr lang="en-US" dirty="0"/>
        </a:p>
      </dgm:t>
    </dgm:pt>
    <dgm:pt modelId="{D9F9F2CC-EBAF-4D0C-B117-1E09CD3E3F1C}" type="parTrans" cxnId="{6B20D71F-756C-4CEA-8646-32D77618A723}">
      <dgm:prSet/>
      <dgm:spPr/>
      <dgm:t>
        <a:bodyPr/>
        <a:lstStyle/>
        <a:p>
          <a:endParaRPr lang="en-US"/>
        </a:p>
      </dgm:t>
    </dgm:pt>
    <dgm:pt modelId="{FD9A171F-2FB7-458A-BC04-7EA3DB0B5934}" type="sibTrans" cxnId="{6B20D71F-756C-4CEA-8646-32D77618A723}">
      <dgm:prSet/>
      <dgm:spPr/>
      <dgm:t>
        <a:bodyPr/>
        <a:lstStyle/>
        <a:p>
          <a:endParaRPr lang="en-US"/>
        </a:p>
      </dgm:t>
    </dgm:pt>
    <dgm:pt modelId="{44855CC1-13A0-47A9-B299-A365A3CE3AC0}">
      <dgm:prSet/>
      <dgm:spPr/>
      <dgm:t>
        <a:bodyPr/>
        <a:lstStyle/>
        <a:p>
          <a:r>
            <a:rPr lang="ru-RU" dirty="0"/>
            <a:t>У 4% имеется двойной избыток веса: они относятся к категории очень тучных.</a:t>
          </a:r>
          <a:endParaRPr lang="en-US" dirty="0"/>
        </a:p>
      </dgm:t>
    </dgm:pt>
    <dgm:pt modelId="{FDF31F86-6CAB-4E66-AB0A-27850150CAB8}" type="parTrans" cxnId="{4224727B-9FA4-4C93-A9D3-9F9934D8FDFA}">
      <dgm:prSet/>
      <dgm:spPr/>
      <dgm:t>
        <a:bodyPr/>
        <a:lstStyle/>
        <a:p>
          <a:endParaRPr lang="en-US"/>
        </a:p>
      </dgm:t>
    </dgm:pt>
    <dgm:pt modelId="{F887614E-7BB7-4235-BD26-0088021EF4DD}" type="sibTrans" cxnId="{4224727B-9FA4-4C93-A9D3-9F9934D8FDFA}">
      <dgm:prSet/>
      <dgm:spPr/>
      <dgm:t>
        <a:bodyPr/>
        <a:lstStyle/>
        <a:p>
          <a:endParaRPr lang="en-US"/>
        </a:p>
      </dgm:t>
    </dgm:pt>
    <dgm:pt modelId="{C1E9FE1E-3FCF-493D-971B-C75DAE306186}" type="pres">
      <dgm:prSet presAssocID="{DA4912C6-25F6-4FB0-8EBE-5B4FDF45C65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FD0A52-7042-4AF8-B892-EB9EC2369114}" type="pres">
      <dgm:prSet presAssocID="{B1487032-9357-49CA-BAB3-281E0DB23D8B}" presName="hierRoot1" presStyleCnt="0"/>
      <dgm:spPr/>
    </dgm:pt>
    <dgm:pt modelId="{E04E7F1A-40C6-4924-AC66-5D5AB15234E9}" type="pres">
      <dgm:prSet presAssocID="{B1487032-9357-49CA-BAB3-281E0DB23D8B}" presName="composite" presStyleCnt="0"/>
      <dgm:spPr/>
    </dgm:pt>
    <dgm:pt modelId="{537D98B9-991B-4353-BF08-B44E897C89DA}" type="pres">
      <dgm:prSet presAssocID="{B1487032-9357-49CA-BAB3-281E0DB23D8B}" presName="background" presStyleLbl="node0" presStyleIdx="0" presStyleCnt="2"/>
      <dgm:spPr/>
    </dgm:pt>
    <dgm:pt modelId="{AA3E65A3-6FFE-49A9-AF72-028E9D1D0DA9}" type="pres">
      <dgm:prSet presAssocID="{B1487032-9357-49CA-BAB3-281E0DB23D8B}" presName="text" presStyleLbl="fgAcc0" presStyleIdx="0" presStyleCnt="2">
        <dgm:presLayoutVars>
          <dgm:chPref val="3"/>
        </dgm:presLayoutVars>
      </dgm:prSet>
      <dgm:spPr/>
    </dgm:pt>
    <dgm:pt modelId="{F09200AD-75AC-4990-924F-5E8F115D1872}" type="pres">
      <dgm:prSet presAssocID="{B1487032-9357-49CA-BAB3-281E0DB23D8B}" presName="hierChild2" presStyleCnt="0"/>
      <dgm:spPr/>
    </dgm:pt>
    <dgm:pt modelId="{67C9BDE6-B4F1-4501-8F8C-21C5FF4D068F}" type="pres">
      <dgm:prSet presAssocID="{44855CC1-13A0-47A9-B299-A365A3CE3AC0}" presName="hierRoot1" presStyleCnt="0"/>
      <dgm:spPr/>
    </dgm:pt>
    <dgm:pt modelId="{5DCD0ABB-DA7D-4AE5-B65C-CD5F288AD4FA}" type="pres">
      <dgm:prSet presAssocID="{44855CC1-13A0-47A9-B299-A365A3CE3AC0}" presName="composite" presStyleCnt="0"/>
      <dgm:spPr/>
    </dgm:pt>
    <dgm:pt modelId="{949D50DE-B374-4548-8341-F6A8C5399C9B}" type="pres">
      <dgm:prSet presAssocID="{44855CC1-13A0-47A9-B299-A365A3CE3AC0}" presName="background" presStyleLbl="node0" presStyleIdx="1" presStyleCnt="2"/>
      <dgm:spPr/>
    </dgm:pt>
    <dgm:pt modelId="{C9E7AD3F-080F-4A12-B0C4-BA56DD3124ED}" type="pres">
      <dgm:prSet presAssocID="{44855CC1-13A0-47A9-B299-A365A3CE3AC0}" presName="text" presStyleLbl="fgAcc0" presStyleIdx="1" presStyleCnt="2">
        <dgm:presLayoutVars>
          <dgm:chPref val="3"/>
        </dgm:presLayoutVars>
      </dgm:prSet>
      <dgm:spPr/>
    </dgm:pt>
    <dgm:pt modelId="{74B9285F-9D9C-4B56-BCD1-AD396227B8D1}" type="pres">
      <dgm:prSet presAssocID="{44855CC1-13A0-47A9-B299-A365A3CE3AC0}" presName="hierChild2" presStyleCnt="0"/>
      <dgm:spPr/>
    </dgm:pt>
  </dgm:ptLst>
  <dgm:cxnLst>
    <dgm:cxn modelId="{DD49A011-058F-4344-AF6E-AA688DFAB6EA}" type="presOf" srcId="{B1487032-9357-49CA-BAB3-281E0DB23D8B}" destId="{AA3E65A3-6FFE-49A9-AF72-028E9D1D0DA9}" srcOrd="0" destOrd="0" presId="urn:microsoft.com/office/officeart/2005/8/layout/hierarchy1"/>
    <dgm:cxn modelId="{6B20D71F-756C-4CEA-8646-32D77618A723}" srcId="{DA4912C6-25F6-4FB0-8EBE-5B4FDF45C652}" destId="{B1487032-9357-49CA-BAB3-281E0DB23D8B}" srcOrd="0" destOrd="0" parTransId="{D9F9F2CC-EBAF-4D0C-B117-1E09CD3E3F1C}" sibTransId="{FD9A171F-2FB7-458A-BC04-7EA3DB0B5934}"/>
    <dgm:cxn modelId="{F8D2BC21-ED54-4F68-ACE0-2F8D7340B326}" type="presOf" srcId="{DA4912C6-25F6-4FB0-8EBE-5B4FDF45C652}" destId="{C1E9FE1E-3FCF-493D-971B-C75DAE306186}" srcOrd="0" destOrd="0" presId="urn:microsoft.com/office/officeart/2005/8/layout/hierarchy1"/>
    <dgm:cxn modelId="{FBCE6A35-1E62-422F-A21A-BA359C34C1E9}" type="presOf" srcId="{44855CC1-13A0-47A9-B299-A365A3CE3AC0}" destId="{C9E7AD3F-080F-4A12-B0C4-BA56DD3124ED}" srcOrd="0" destOrd="0" presId="urn:microsoft.com/office/officeart/2005/8/layout/hierarchy1"/>
    <dgm:cxn modelId="{4224727B-9FA4-4C93-A9D3-9F9934D8FDFA}" srcId="{DA4912C6-25F6-4FB0-8EBE-5B4FDF45C652}" destId="{44855CC1-13A0-47A9-B299-A365A3CE3AC0}" srcOrd="1" destOrd="0" parTransId="{FDF31F86-6CAB-4E66-AB0A-27850150CAB8}" sibTransId="{F887614E-7BB7-4235-BD26-0088021EF4DD}"/>
    <dgm:cxn modelId="{9F71A456-0269-490A-8904-9B84B646D223}" type="presParOf" srcId="{C1E9FE1E-3FCF-493D-971B-C75DAE306186}" destId="{BAFD0A52-7042-4AF8-B892-EB9EC2369114}" srcOrd="0" destOrd="0" presId="urn:microsoft.com/office/officeart/2005/8/layout/hierarchy1"/>
    <dgm:cxn modelId="{DDA65FD0-3C73-4CC2-871C-ABE60E0647ED}" type="presParOf" srcId="{BAFD0A52-7042-4AF8-B892-EB9EC2369114}" destId="{E04E7F1A-40C6-4924-AC66-5D5AB15234E9}" srcOrd="0" destOrd="0" presId="urn:microsoft.com/office/officeart/2005/8/layout/hierarchy1"/>
    <dgm:cxn modelId="{07297D68-065B-4533-88D3-1455ED41509A}" type="presParOf" srcId="{E04E7F1A-40C6-4924-AC66-5D5AB15234E9}" destId="{537D98B9-991B-4353-BF08-B44E897C89DA}" srcOrd="0" destOrd="0" presId="urn:microsoft.com/office/officeart/2005/8/layout/hierarchy1"/>
    <dgm:cxn modelId="{3D8BB7A7-D835-4147-8FDA-CDAD96509E9D}" type="presParOf" srcId="{E04E7F1A-40C6-4924-AC66-5D5AB15234E9}" destId="{AA3E65A3-6FFE-49A9-AF72-028E9D1D0DA9}" srcOrd="1" destOrd="0" presId="urn:microsoft.com/office/officeart/2005/8/layout/hierarchy1"/>
    <dgm:cxn modelId="{63040CEB-DE08-40D9-97EB-75DD65602CAE}" type="presParOf" srcId="{BAFD0A52-7042-4AF8-B892-EB9EC2369114}" destId="{F09200AD-75AC-4990-924F-5E8F115D1872}" srcOrd="1" destOrd="0" presId="urn:microsoft.com/office/officeart/2005/8/layout/hierarchy1"/>
    <dgm:cxn modelId="{4A51E2CE-A2C8-4E72-A631-FEFBB8C09EB2}" type="presParOf" srcId="{C1E9FE1E-3FCF-493D-971B-C75DAE306186}" destId="{67C9BDE6-B4F1-4501-8F8C-21C5FF4D068F}" srcOrd="1" destOrd="0" presId="urn:microsoft.com/office/officeart/2005/8/layout/hierarchy1"/>
    <dgm:cxn modelId="{DDE1B076-3790-4615-BABA-401D8329F384}" type="presParOf" srcId="{67C9BDE6-B4F1-4501-8F8C-21C5FF4D068F}" destId="{5DCD0ABB-DA7D-4AE5-B65C-CD5F288AD4FA}" srcOrd="0" destOrd="0" presId="urn:microsoft.com/office/officeart/2005/8/layout/hierarchy1"/>
    <dgm:cxn modelId="{C6ED12E5-5D19-4722-967A-2EE082FA27E1}" type="presParOf" srcId="{5DCD0ABB-DA7D-4AE5-B65C-CD5F288AD4FA}" destId="{949D50DE-B374-4548-8341-F6A8C5399C9B}" srcOrd="0" destOrd="0" presId="urn:microsoft.com/office/officeart/2005/8/layout/hierarchy1"/>
    <dgm:cxn modelId="{D72998EC-EA23-4DC8-97C0-98423FAF37BA}" type="presParOf" srcId="{5DCD0ABB-DA7D-4AE5-B65C-CD5F288AD4FA}" destId="{C9E7AD3F-080F-4A12-B0C4-BA56DD3124ED}" srcOrd="1" destOrd="0" presId="urn:microsoft.com/office/officeart/2005/8/layout/hierarchy1"/>
    <dgm:cxn modelId="{190E3876-62B0-42BF-8401-D359D70DD6B1}" type="presParOf" srcId="{67C9BDE6-B4F1-4501-8F8C-21C5FF4D068F}" destId="{74B9285F-9D9C-4B56-BCD1-AD396227B8D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D3A4F6-8358-4DF3-AB3C-E9D5B0643B1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B6E011-FCB4-4E10-8A66-19452AE96E9B}">
      <dgm:prSet/>
      <dgm:spPr/>
      <dgm:t>
        <a:bodyPr/>
        <a:lstStyle/>
        <a:p>
          <a:r>
            <a:rPr lang="ru-RU"/>
            <a:t>Суть методики заключается в разделении тарелки обычного диаметра (24-26 см) на 3 сектора:</a:t>
          </a:r>
          <a:endParaRPr lang="en-US"/>
        </a:p>
      </dgm:t>
    </dgm:pt>
    <dgm:pt modelId="{78BDD044-435F-4846-B341-D89D4055093E}" type="parTrans" cxnId="{2ED1ABCE-3257-4576-9D6F-A2CC5202CE47}">
      <dgm:prSet/>
      <dgm:spPr/>
      <dgm:t>
        <a:bodyPr/>
        <a:lstStyle/>
        <a:p>
          <a:endParaRPr lang="en-US"/>
        </a:p>
      </dgm:t>
    </dgm:pt>
    <dgm:pt modelId="{A52B7BDA-44D1-4ED9-A997-8007A07B8E03}" type="sibTrans" cxnId="{2ED1ABCE-3257-4576-9D6F-A2CC5202CE47}">
      <dgm:prSet/>
      <dgm:spPr/>
      <dgm:t>
        <a:bodyPr/>
        <a:lstStyle/>
        <a:p>
          <a:endParaRPr lang="en-US"/>
        </a:p>
      </dgm:t>
    </dgm:pt>
    <dgm:pt modelId="{679F6ED7-3DBF-44AC-BFCF-5EE69297F841}">
      <dgm:prSet/>
      <dgm:spPr/>
      <dgm:t>
        <a:bodyPr/>
        <a:lstStyle/>
        <a:p>
          <a:r>
            <a:rPr lang="ru-RU" b="1"/>
            <a:t>Овощи и зелень должны занимать примерно половину блюда</a:t>
          </a:r>
          <a:r>
            <a:rPr lang="ru-RU"/>
            <a:t>. Они насытят организм необходимой клетчаткой, витаминами и микроэлементами. Это обеспечивает нормализацию уровня глюкозы, улучшает пищеварение, активизирует метаболические процессы. Норма потребления овощей за 1 прием пищи – около 200 грамм.</a:t>
          </a:r>
          <a:endParaRPr lang="en-US"/>
        </a:p>
      </dgm:t>
    </dgm:pt>
    <dgm:pt modelId="{D40BFBA5-D3D8-4814-9C8D-F77450AB8673}" type="parTrans" cxnId="{CB4B310C-A58E-4FA3-ABD0-6D9E3D7870DC}">
      <dgm:prSet/>
      <dgm:spPr/>
      <dgm:t>
        <a:bodyPr/>
        <a:lstStyle/>
        <a:p>
          <a:endParaRPr lang="en-US"/>
        </a:p>
      </dgm:t>
    </dgm:pt>
    <dgm:pt modelId="{6CF40126-5E00-483B-A58A-CC6287806284}" type="sibTrans" cxnId="{CB4B310C-A58E-4FA3-ABD0-6D9E3D7870DC}">
      <dgm:prSet/>
      <dgm:spPr/>
      <dgm:t>
        <a:bodyPr/>
        <a:lstStyle/>
        <a:p>
          <a:endParaRPr lang="en-US"/>
        </a:p>
      </dgm:t>
    </dgm:pt>
    <dgm:pt modelId="{2AC2D2B0-3B09-4A14-9716-B9F818057D7A}">
      <dgm:prSet/>
      <dgm:spPr/>
      <dgm:t>
        <a:bodyPr/>
        <a:lstStyle/>
        <a:p>
          <a:r>
            <a:rPr lang="ru-RU" b="1"/>
            <a:t>На белки отводится примерно 25% площади блюда или около 100 грамм</a:t>
          </a:r>
          <a:r>
            <a:rPr lang="ru-RU"/>
            <a:t>. Этот макронутриент – основной строительный элемент для тканей органов, мышц, костей. А еще источник жизненно необходимых аминокислот, цинка, железа, витамина B12, др.</a:t>
          </a:r>
          <a:endParaRPr lang="en-US"/>
        </a:p>
      </dgm:t>
    </dgm:pt>
    <dgm:pt modelId="{8755550E-599E-499A-9BE4-B733772B5A49}" type="parTrans" cxnId="{35A46E4A-4753-48CC-8A0E-34978CC3641C}">
      <dgm:prSet/>
      <dgm:spPr/>
      <dgm:t>
        <a:bodyPr/>
        <a:lstStyle/>
        <a:p>
          <a:endParaRPr lang="en-US"/>
        </a:p>
      </dgm:t>
    </dgm:pt>
    <dgm:pt modelId="{EC5DD1D6-DB7C-494F-BC10-FB632C1A661B}" type="sibTrans" cxnId="{35A46E4A-4753-48CC-8A0E-34978CC3641C}">
      <dgm:prSet/>
      <dgm:spPr/>
      <dgm:t>
        <a:bodyPr/>
        <a:lstStyle/>
        <a:p>
          <a:endParaRPr lang="en-US"/>
        </a:p>
      </dgm:t>
    </dgm:pt>
    <dgm:pt modelId="{E1CCDC1F-4675-40BC-A4BE-A6F5A9101084}">
      <dgm:prSet/>
      <dgm:spPr/>
      <dgm:t>
        <a:bodyPr/>
        <a:lstStyle/>
        <a:p>
          <a:r>
            <a:rPr lang="ru-RU" b="1" dirty="0"/>
            <a:t>Медленные углеводы занимают оставшуюся треть тарелки</a:t>
          </a:r>
          <a:r>
            <a:rPr lang="ru-RU" dirty="0"/>
            <a:t>, около 100 грамм. Они насыщают организм энергией, дают силы и бодрость на весь день.</a:t>
          </a:r>
          <a:endParaRPr lang="en-US" dirty="0"/>
        </a:p>
      </dgm:t>
    </dgm:pt>
    <dgm:pt modelId="{D6059444-3488-4B91-A9CF-776D54D5F8FB}" type="parTrans" cxnId="{ADCBAD48-A2E0-425A-8E91-5A85BDA1E11B}">
      <dgm:prSet/>
      <dgm:spPr/>
      <dgm:t>
        <a:bodyPr/>
        <a:lstStyle/>
        <a:p>
          <a:endParaRPr lang="en-US"/>
        </a:p>
      </dgm:t>
    </dgm:pt>
    <dgm:pt modelId="{6D647CF2-2423-4F24-85A0-6D1324AE3B03}" type="sibTrans" cxnId="{ADCBAD48-A2E0-425A-8E91-5A85BDA1E11B}">
      <dgm:prSet/>
      <dgm:spPr/>
      <dgm:t>
        <a:bodyPr/>
        <a:lstStyle/>
        <a:p>
          <a:endParaRPr lang="en-US"/>
        </a:p>
      </dgm:t>
    </dgm:pt>
    <dgm:pt modelId="{65258431-264F-431E-8B35-AF9012F273E0}" type="pres">
      <dgm:prSet presAssocID="{A8D3A4F6-8358-4DF3-AB3C-E9D5B0643B13}" presName="vert0" presStyleCnt="0">
        <dgm:presLayoutVars>
          <dgm:dir/>
          <dgm:animOne val="branch"/>
          <dgm:animLvl val="lvl"/>
        </dgm:presLayoutVars>
      </dgm:prSet>
      <dgm:spPr/>
    </dgm:pt>
    <dgm:pt modelId="{09B4E635-57F2-454C-BF9C-42EA072FA203}" type="pres">
      <dgm:prSet presAssocID="{7EB6E011-FCB4-4E10-8A66-19452AE96E9B}" presName="thickLine" presStyleLbl="alignNode1" presStyleIdx="0" presStyleCnt="4"/>
      <dgm:spPr/>
    </dgm:pt>
    <dgm:pt modelId="{478126CB-B14E-446B-830D-416E7ABB8273}" type="pres">
      <dgm:prSet presAssocID="{7EB6E011-FCB4-4E10-8A66-19452AE96E9B}" presName="horz1" presStyleCnt="0"/>
      <dgm:spPr/>
    </dgm:pt>
    <dgm:pt modelId="{68BD8A44-AC9E-4259-8B39-F64D589B0F69}" type="pres">
      <dgm:prSet presAssocID="{7EB6E011-FCB4-4E10-8A66-19452AE96E9B}" presName="tx1" presStyleLbl="revTx" presStyleIdx="0" presStyleCnt="4"/>
      <dgm:spPr/>
    </dgm:pt>
    <dgm:pt modelId="{4BB24F73-6619-4346-9735-9A9C8E3D05B4}" type="pres">
      <dgm:prSet presAssocID="{7EB6E011-FCB4-4E10-8A66-19452AE96E9B}" presName="vert1" presStyleCnt="0"/>
      <dgm:spPr/>
    </dgm:pt>
    <dgm:pt modelId="{EAC08BB7-65E9-4C98-942B-101C91F89621}" type="pres">
      <dgm:prSet presAssocID="{679F6ED7-3DBF-44AC-BFCF-5EE69297F841}" presName="thickLine" presStyleLbl="alignNode1" presStyleIdx="1" presStyleCnt="4"/>
      <dgm:spPr/>
    </dgm:pt>
    <dgm:pt modelId="{45211169-DB49-49DE-B8B1-E9883214950B}" type="pres">
      <dgm:prSet presAssocID="{679F6ED7-3DBF-44AC-BFCF-5EE69297F841}" presName="horz1" presStyleCnt="0"/>
      <dgm:spPr/>
    </dgm:pt>
    <dgm:pt modelId="{2F16F062-8B1C-4143-86AE-85D4A10D22A1}" type="pres">
      <dgm:prSet presAssocID="{679F6ED7-3DBF-44AC-BFCF-5EE69297F841}" presName="tx1" presStyleLbl="revTx" presStyleIdx="1" presStyleCnt="4"/>
      <dgm:spPr/>
    </dgm:pt>
    <dgm:pt modelId="{4DAAE738-2C1F-4C6B-950C-AC8D3B9C9395}" type="pres">
      <dgm:prSet presAssocID="{679F6ED7-3DBF-44AC-BFCF-5EE69297F841}" presName="vert1" presStyleCnt="0"/>
      <dgm:spPr/>
    </dgm:pt>
    <dgm:pt modelId="{FB83C2BF-BA76-4F79-A79C-A0FC3C3670E6}" type="pres">
      <dgm:prSet presAssocID="{2AC2D2B0-3B09-4A14-9716-B9F818057D7A}" presName="thickLine" presStyleLbl="alignNode1" presStyleIdx="2" presStyleCnt="4"/>
      <dgm:spPr/>
    </dgm:pt>
    <dgm:pt modelId="{B81736CD-2566-45B4-A88B-6071B8DE7494}" type="pres">
      <dgm:prSet presAssocID="{2AC2D2B0-3B09-4A14-9716-B9F818057D7A}" presName="horz1" presStyleCnt="0"/>
      <dgm:spPr/>
    </dgm:pt>
    <dgm:pt modelId="{A140C6DD-F531-484E-A092-0543C66DA1B4}" type="pres">
      <dgm:prSet presAssocID="{2AC2D2B0-3B09-4A14-9716-B9F818057D7A}" presName="tx1" presStyleLbl="revTx" presStyleIdx="2" presStyleCnt="4"/>
      <dgm:spPr/>
    </dgm:pt>
    <dgm:pt modelId="{6DE0EE2B-4387-43D4-B4AA-9FC7C509570D}" type="pres">
      <dgm:prSet presAssocID="{2AC2D2B0-3B09-4A14-9716-B9F818057D7A}" presName="vert1" presStyleCnt="0"/>
      <dgm:spPr/>
    </dgm:pt>
    <dgm:pt modelId="{7FFFD310-4898-48C3-A12B-728AE3FB2A60}" type="pres">
      <dgm:prSet presAssocID="{E1CCDC1F-4675-40BC-A4BE-A6F5A9101084}" presName="thickLine" presStyleLbl="alignNode1" presStyleIdx="3" presStyleCnt="4"/>
      <dgm:spPr/>
    </dgm:pt>
    <dgm:pt modelId="{978B3148-49CE-44E9-AA2B-4C87DE800744}" type="pres">
      <dgm:prSet presAssocID="{E1CCDC1F-4675-40BC-A4BE-A6F5A9101084}" presName="horz1" presStyleCnt="0"/>
      <dgm:spPr/>
    </dgm:pt>
    <dgm:pt modelId="{406141C0-E692-40CD-8AD3-1E3912B8EE40}" type="pres">
      <dgm:prSet presAssocID="{E1CCDC1F-4675-40BC-A4BE-A6F5A9101084}" presName="tx1" presStyleLbl="revTx" presStyleIdx="3" presStyleCnt="4"/>
      <dgm:spPr/>
    </dgm:pt>
    <dgm:pt modelId="{6ED37DED-B5F4-4D8A-8A12-EB7A5B7FB57C}" type="pres">
      <dgm:prSet presAssocID="{E1CCDC1F-4675-40BC-A4BE-A6F5A9101084}" presName="vert1" presStyleCnt="0"/>
      <dgm:spPr/>
    </dgm:pt>
  </dgm:ptLst>
  <dgm:cxnLst>
    <dgm:cxn modelId="{CB4B310C-A58E-4FA3-ABD0-6D9E3D7870DC}" srcId="{A8D3A4F6-8358-4DF3-AB3C-E9D5B0643B13}" destId="{679F6ED7-3DBF-44AC-BFCF-5EE69297F841}" srcOrd="1" destOrd="0" parTransId="{D40BFBA5-D3D8-4814-9C8D-F77450AB8673}" sibTransId="{6CF40126-5E00-483B-A58A-CC6287806284}"/>
    <dgm:cxn modelId="{269BE239-81BA-43B6-9171-F9B77B041CAF}" type="presOf" srcId="{679F6ED7-3DBF-44AC-BFCF-5EE69297F841}" destId="{2F16F062-8B1C-4143-86AE-85D4A10D22A1}" srcOrd="0" destOrd="0" presId="urn:microsoft.com/office/officeart/2008/layout/LinedList"/>
    <dgm:cxn modelId="{ADCBAD48-A2E0-425A-8E91-5A85BDA1E11B}" srcId="{A8D3A4F6-8358-4DF3-AB3C-E9D5B0643B13}" destId="{E1CCDC1F-4675-40BC-A4BE-A6F5A9101084}" srcOrd="3" destOrd="0" parTransId="{D6059444-3488-4B91-A9CF-776D54D5F8FB}" sibTransId="{6D647CF2-2423-4F24-85A0-6D1324AE3B03}"/>
    <dgm:cxn modelId="{35A46E4A-4753-48CC-8A0E-34978CC3641C}" srcId="{A8D3A4F6-8358-4DF3-AB3C-E9D5B0643B13}" destId="{2AC2D2B0-3B09-4A14-9716-B9F818057D7A}" srcOrd="2" destOrd="0" parTransId="{8755550E-599E-499A-9BE4-B733772B5A49}" sibTransId="{EC5DD1D6-DB7C-494F-BC10-FB632C1A661B}"/>
    <dgm:cxn modelId="{1972F56B-A5B1-452E-8F4B-B5DB36005572}" type="presOf" srcId="{2AC2D2B0-3B09-4A14-9716-B9F818057D7A}" destId="{A140C6DD-F531-484E-A092-0543C66DA1B4}" srcOrd="0" destOrd="0" presId="urn:microsoft.com/office/officeart/2008/layout/LinedList"/>
    <dgm:cxn modelId="{7E0A508B-1FD5-4365-B279-679CACFD587F}" type="presOf" srcId="{A8D3A4F6-8358-4DF3-AB3C-E9D5B0643B13}" destId="{65258431-264F-431E-8B35-AF9012F273E0}" srcOrd="0" destOrd="0" presId="urn:microsoft.com/office/officeart/2008/layout/LinedList"/>
    <dgm:cxn modelId="{F2AC1FA6-DF98-406E-98AB-05B6B18D5894}" type="presOf" srcId="{7EB6E011-FCB4-4E10-8A66-19452AE96E9B}" destId="{68BD8A44-AC9E-4259-8B39-F64D589B0F69}" srcOrd="0" destOrd="0" presId="urn:microsoft.com/office/officeart/2008/layout/LinedList"/>
    <dgm:cxn modelId="{2ED1ABCE-3257-4576-9D6F-A2CC5202CE47}" srcId="{A8D3A4F6-8358-4DF3-AB3C-E9D5B0643B13}" destId="{7EB6E011-FCB4-4E10-8A66-19452AE96E9B}" srcOrd="0" destOrd="0" parTransId="{78BDD044-435F-4846-B341-D89D4055093E}" sibTransId="{A52B7BDA-44D1-4ED9-A997-8007A07B8E03}"/>
    <dgm:cxn modelId="{BA38CCDA-70F8-42AB-B93A-6CBB5C3DED06}" type="presOf" srcId="{E1CCDC1F-4675-40BC-A4BE-A6F5A9101084}" destId="{406141C0-E692-40CD-8AD3-1E3912B8EE40}" srcOrd="0" destOrd="0" presId="urn:microsoft.com/office/officeart/2008/layout/LinedList"/>
    <dgm:cxn modelId="{F4B183DE-43A6-4394-9F00-45836D700BA7}" type="presParOf" srcId="{65258431-264F-431E-8B35-AF9012F273E0}" destId="{09B4E635-57F2-454C-BF9C-42EA072FA203}" srcOrd="0" destOrd="0" presId="urn:microsoft.com/office/officeart/2008/layout/LinedList"/>
    <dgm:cxn modelId="{2AF8C347-5C87-43B2-94AF-27E5E264E291}" type="presParOf" srcId="{65258431-264F-431E-8B35-AF9012F273E0}" destId="{478126CB-B14E-446B-830D-416E7ABB8273}" srcOrd="1" destOrd="0" presId="urn:microsoft.com/office/officeart/2008/layout/LinedList"/>
    <dgm:cxn modelId="{01CA7147-C5B1-4259-9537-35BD53315F72}" type="presParOf" srcId="{478126CB-B14E-446B-830D-416E7ABB8273}" destId="{68BD8A44-AC9E-4259-8B39-F64D589B0F69}" srcOrd="0" destOrd="0" presId="urn:microsoft.com/office/officeart/2008/layout/LinedList"/>
    <dgm:cxn modelId="{80F807C1-AEFA-4363-9510-6C0210A79ACE}" type="presParOf" srcId="{478126CB-B14E-446B-830D-416E7ABB8273}" destId="{4BB24F73-6619-4346-9735-9A9C8E3D05B4}" srcOrd="1" destOrd="0" presId="urn:microsoft.com/office/officeart/2008/layout/LinedList"/>
    <dgm:cxn modelId="{F8865870-8DCE-4042-B146-A32393E7C1C6}" type="presParOf" srcId="{65258431-264F-431E-8B35-AF9012F273E0}" destId="{EAC08BB7-65E9-4C98-942B-101C91F89621}" srcOrd="2" destOrd="0" presId="urn:microsoft.com/office/officeart/2008/layout/LinedList"/>
    <dgm:cxn modelId="{1B4069AB-87D7-483A-8D71-6E780800E73E}" type="presParOf" srcId="{65258431-264F-431E-8B35-AF9012F273E0}" destId="{45211169-DB49-49DE-B8B1-E9883214950B}" srcOrd="3" destOrd="0" presId="urn:microsoft.com/office/officeart/2008/layout/LinedList"/>
    <dgm:cxn modelId="{950776F0-63A7-405E-92BB-8EDF66FAF0C9}" type="presParOf" srcId="{45211169-DB49-49DE-B8B1-E9883214950B}" destId="{2F16F062-8B1C-4143-86AE-85D4A10D22A1}" srcOrd="0" destOrd="0" presId="urn:microsoft.com/office/officeart/2008/layout/LinedList"/>
    <dgm:cxn modelId="{BC53A04A-5F60-4E25-A1BE-7B2C91C51D54}" type="presParOf" srcId="{45211169-DB49-49DE-B8B1-E9883214950B}" destId="{4DAAE738-2C1F-4C6B-950C-AC8D3B9C9395}" srcOrd="1" destOrd="0" presId="urn:microsoft.com/office/officeart/2008/layout/LinedList"/>
    <dgm:cxn modelId="{7FDAF1BF-D53C-4655-90B9-63C135024864}" type="presParOf" srcId="{65258431-264F-431E-8B35-AF9012F273E0}" destId="{FB83C2BF-BA76-4F79-A79C-A0FC3C3670E6}" srcOrd="4" destOrd="0" presId="urn:microsoft.com/office/officeart/2008/layout/LinedList"/>
    <dgm:cxn modelId="{C4E84578-2C40-40F3-AC7F-AF598559186E}" type="presParOf" srcId="{65258431-264F-431E-8B35-AF9012F273E0}" destId="{B81736CD-2566-45B4-A88B-6071B8DE7494}" srcOrd="5" destOrd="0" presId="urn:microsoft.com/office/officeart/2008/layout/LinedList"/>
    <dgm:cxn modelId="{3FBB931B-B734-4D9E-A6E1-EB3BAB37F2DE}" type="presParOf" srcId="{B81736CD-2566-45B4-A88B-6071B8DE7494}" destId="{A140C6DD-F531-484E-A092-0543C66DA1B4}" srcOrd="0" destOrd="0" presId="urn:microsoft.com/office/officeart/2008/layout/LinedList"/>
    <dgm:cxn modelId="{08123B4B-C112-4026-B97A-8D63CCAB9F51}" type="presParOf" srcId="{B81736CD-2566-45B4-A88B-6071B8DE7494}" destId="{6DE0EE2B-4387-43D4-B4AA-9FC7C509570D}" srcOrd="1" destOrd="0" presId="urn:microsoft.com/office/officeart/2008/layout/LinedList"/>
    <dgm:cxn modelId="{B9B31D43-4C15-4897-AE02-CC7CE1EA59F0}" type="presParOf" srcId="{65258431-264F-431E-8B35-AF9012F273E0}" destId="{7FFFD310-4898-48C3-A12B-728AE3FB2A60}" srcOrd="6" destOrd="0" presId="urn:microsoft.com/office/officeart/2008/layout/LinedList"/>
    <dgm:cxn modelId="{A11DA817-1D42-41C2-9029-2EE2E9870352}" type="presParOf" srcId="{65258431-264F-431E-8B35-AF9012F273E0}" destId="{978B3148-49CE-44E9-AA2B-4C87DE800744}" srcOrd="7" destOrd="0" presId="urn:microsoft.com/office/officeart/2008/layout/LinedList"/>
    <dgm:cxn modelId="{E4CD394A-B610-4C94-B8D1-9EA2806FC8FB}" type="presParOf" srcId="{978B3148-49CE-44E9-AA2B-4C87DE800744}" destId="{406141C0-E692-40CD-8AD3-1E3912B8EE40}" srcOrd="0" destOrd="0" presId="urn:microsoft.com/office/officeart/2008/layout/LinedList"/>
    <dgm:cxn modelId="{B49AF0E2-C442-4078-BB7C-C2EC6EF3917F}" type="presParOf" srcId="{978B3148-49CE-44E9-AA2B-4C87DE800744}" destId="{6ED37DED-B5F4-4D8A-8A12-EB7A5B7FB5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1C4ACC-3C70-4C73-BEB2-634DF8306C8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D571FAC-36DB-4EC4-8C99-FC2EFA0033F4}">
      <dgm:prSet/>
      <dgm:spPr/>
      <dgm:t>
        <a:bodyPr/>
        <a:lstStyle/>
        <a:p>
          <a:r>
            <a:rPr lang="ru-RU"/>
            <a:t>• Овощи • Белок, жир • Углеводы </a:t>
          </a:r>
          <a:endParaRPr lang="en-US"/>
        </a:p>
      </dgm:t>
    </dgm:pt>
    <dgm:pt modelId="{EF7C102F-5B94-4BE2-958A-D76305B366CB}" type="parTrans" cxnId="{63F65269-52DF-4CCD-8758-E392FF16416E}">
      <dgm:prSet/>
      <dgm:spPr/>
      <dgm:t>
        <a:bodyPr/>
        <a:lstStyle/>
        <a:p>
          <a:endParaRPr lang="en-US"/>
        </a:p>
      </dgm:t>
    </dgm:pt>
    <dgm:pt modelId="{AFE89A28-5708-43D3-AC1C-A6F5C411DADF}" type="sibTrans" cxnId="{63F65269-52DF-4CCD-8758-E392FF16416E}">
      <dgm:prSet/>
      <dgm:spPr/>
      <dgm:t>
        <a:bodyPr/>
        <a:lstStyle/>
        <a:p>
          <a:endParaRPr lang="en-US"/>
        </a:p>
      </dgm:t>
    </dgm:pt>
    <dgm:pt modelId="{FE98BAF8-2D1B-47AD-933A-9FE418F7C32A}">
      <dgm:prSet/>
      <dgm:spPr/>
      <dgm:t>
        <a:bodyPr/>
        <a:lstStyle/>
        <a:p>
          <a:r>
            <a:rPr lang="ru-RU" b="1"/>
            <a:t>Последовательность трапезы: </a:t>
          </a:r>
          <a:endParaRPr lang="en-US"/>
        </a:p>
      </dgm:t>
    </dgm:pt>
    <dgm:pt modelId="{588DEF4E-ADCB-47CB-BA9B-1B0010CE9CA2}" type="parTrans" cxnId="{DAAB96AD-E807-470C-9ECD-145EB60E1557}">
      <dgm:prSet/>
      <dgm:spPr/>
      <dgm:t>
        <a:bodyPr/>
        <a:lstStyle/>
        <a:p>
          <a:endParaRPr lang="en-US"/>
        </a:p>
      </dgm:t>
    </dgm:pt>
    <dgm:pt modelId="{C9791DEA-384D-47D5-8A98-746EF5B3A2FB}" type="sibTrans" cxnId="{DAAB96AD-E807-470C-9ECD-145EB60E1557}">
      <dgm:prSet/>
      <dgm:spPr/>
      <dgm:t>
        <a:bodyPr/>
        <a:lstStyle/>
        <a:p>
          <a:endParaRPr lang="en-US"/>
        </a:p>
      </dgm:t>
    </dgm:pt>
    <dgm:pt modelId="{FD54FBA0-4782-4A91-9A97-69CEC12C90F8}">
      <dgm:prSet/>
      <dgm:spPr/>
      <dgm:t>
        <a:bodyPr/>
        <a:lstStyle/>
        <a:p>
          <a:r>
            <a:rPr lang="ru-RU"/>
            <a:t>1)  салат с зеленью и овощами (можно с оливковым маслом)</a:t>
          </a:r>
          <a:endParaRPr lang="en-US"/>
        </a:p>
      </dgm:t>
    </dgm:pt>
    <dgm:pt modelId="{260B6060-23FD-429D-A47E-250F273DA6E9}" type="parTrans" cxnId="{645FE377-6E82-4CD6-8D5F-EB06BA78E1C9}">
      <dgm:prSet/>
      <dgm:spPr/>
      <dgm:t>
        <a:bodyPr/>
        <a:lstStyle/>
        <a:p>
          <a:endParaRPr lang="en-US"/>
        </a:p>
      </dgm:t>
    </dgm:pt>
    <dgm:pt modelId="{06B8980A-CDAA-4C81-A4A0-11489996CFB0}" type="sibTrans" cxnId="{645FE377-6E82-4CD6-8D5F-EB06BA78E1C9}">
      <dgm:prSet/>
      <dgm:spPr/>
      <dgm:t>
        <a:bodyPr/>
        <a:lstStyle/>
        <a:p>
          <a:endParaRPr lang="en-US"/>
        </a:p>
      </dgm:t>
    </dgm:pt>
    <dgm:pt modelId="{44C61E2D-9D2F-4889-B0CF-454CD66DE122}">
      <dgm:prSet/>
      <dgm:spPr/>
      <dgm:t>
        <a:bodyPr/>
        <a:lstStyle/>
        <a:p>
          <a:r>
            <a:rPr lang="ru-RU"/>
            <a:t>2)  белково-жировая пища (рыба, мясо, птица и др.) </a:t>
          </a:r>
          <a:endParaRPr lang="en-US"/>
        </a:p>
      </dgm:t>
    </dgm:pt>
    <dgm:pt modelId="{8848BF6F-5362-48F6-B8CB-AD23CA16CA3E}" type="parTrans" cxnId="{323EBB28-348A-4CE5-893D-DE3CCDE306A9}">
      <dgm:prSet/>
      <dgm:spPr/>
      <dgm:t>
        <a:bodyPr/>
        <a:lstStyle/>
        <a:p>
          <a:endParaRPr lang="en-US"/>
        </a:p>
      </dgm:t>
    </dgm:pt>
    <dgm:pt modelId="{31F68D03-13F5-4EE9-A7FD-24C015D8350F}" type="sibTrans" cxnId="{323EBB28-348A-4CE5-893D-DE3CCDE306A9}">
      <dgm:prSet/>
      <dgm:spPr/>
      <dgm:t>
        <a:bodyPr/>
        <a:lstStyle/>
        <a:p>
          <a:endParaRPr lang="en-US"/>
        </a:p>
      </dgm:t>
    </dgm:pt>
    <dgm:pt modelId="{04CF6410-16DC-4438-AC41-0EE6CBC1AE1F}">
      <dgm:prSet/>
      <dgm:spPr/>
      <dgm:t>
        <a:bodyPr/>
        <a:lstStyle/>
        <a:p>
          <a:r>
            <a:rPr lang="ru-RU"/>
            <a:t>3)  более плотные углеводы либо фрукты </a:t>
          </a:r>
          <a:endParaRPr lang="en-US"/>
        </a:p>
      </dgm:t>
    </dgm:pt>
    <dgm:pt modelId="{69F21F62-0AD9-47BC-BAE2-E56663C51889}" type="parTrans" cxnId="{76747E1F-8EBE-44DD-B947-6A5992148164}">
      <dgm:prSet/>
      <dgm:spPr/>
      <dgm:t>
        <a:bodyPr/>
        <a:lstStyle/>
        <a:p>
          <a:endParaRPr lang="en-US"/>
        </a:p>
      </dgm:t>
    </dgm:pt>
    <dgm:pt modelId="{CFF756C9-32D3-4745-B338-F846AACADA26}" type="sibTrans" cxnId="{76747E1F-8EBE-44DD-B947-6A5992148164}">
      <dgm:prSet/>
      <dgm:spPr/>
      <dgm:t>
        <a:bodyPr/>
        <a:lstStyle/>
        <a:p>
          <a:endParaRPr lang="en-US"/>
        </a:p>
      </dgm:t>
    </dgm:pt>
    <dgm:pt modelId="{2FDC3973-4BFB-45E3-842F-61B0BFCC5E96}">
      <dgm:prSet/>
      <dgm:spPr/>
      <dgm:t>
        <a:bodyPr/>
        <a:lstStyle/>
        <a:p>
          <a:r>
            <a:rPr lang="ru-RU"/>
            <a:t>Такая последовательность блюд  дает лучший гликемический контроль</a:t>
          </a:r>
          <a:endParaRPr lang="en-US"/>
        </a:p>
      </dgm:t>
    </dgm:pt>
    <dgm:pt modelId="{DF7BDE30-AE8B-4FCB-A762-3814B8E61BE1}" type="parTrans" cxnId="{6AB9687F-8CA8-413A-9111-197A46B85599}">
      <dgm:prSet/>
      <dgm:spPr/>
      <dgm:t>
        <a:bodyPr/>
        <a:lstStyle/>
        <a:p>
          <a:endParaRPr lang="en-US"/>
        </a:p>
      </dgm:t>
    </dgm:pt>
    <dgm:pt modelId="{945D9EEF-4FB2-4B4F-9154-1C12F6471ED2}" type="sibTrans" cxnId="{6AB9687F-8CA8-413A-9111-197A46B85599}">
      <dgm:prSet/>
      <dgm:spPr/>
      <dgm:t>
        <a:bodyPr/>
        <a:lstStyle/>
        <a:p>
          <a:endParaRPr lang="en-US"/>
        </a:p>
      </dgm:t>
    </dgm:pt>
    <dgm:pt modelId="{7DCAE8F0-3210-41BF-8FE4-DA9069B2F061}" type="pres">
      <dgm:prSet presAssocID="{351C4ACC-3C70-4C73-BEB2-634DF8306C82}" presName="root" presStyleCnt="0">
        <dgm:presLayoutVars>
          <dgm:dir/>
          <dgm:resizeHandles val="exact"/>
        </dgm:presLayoutVars>
      </dgm:prSet>
      <dgm:spPr/>
    </dgm:pt>
    <dgm:pt modelId="{7E592A53-A35B-449E-ADA6-9C5B4EFE22F2}" type="pres">
      <dgm:prSet presAssocID="{CD571FAC-36DB-4EC4-8C99-FC2EFA0033F4}" presName="compNode" presStyleCnt="0"/>
      <dgm:spPr/>
    </dgm:pt>
    <dgm:pt modelId="{233E1AA1-51E7-45D7-A785-0A3D97248A11}" type="pres">
      <dgm:prSet presAssocID="{CD571FAC-36DB-4EC4-8C99-FC2EFA0033F4}" presName="bgRect" presStyleLbl="bgShp" presStyleIdx="0" presStyleCnt="6"/>
      <dgm:spPr/>
    </dgm:pt>
    <dgm:pt modelId="{670652CB-77DB-4E29-AE66-566BD62081F5}" type="pres">
      <dgm:prSet presAssocID="{CD571FAC-36DB-4EC4-8C99-FC2EFA0033F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Арбуз"/>
        </a:ext>
      </dgm:extLst>
    </dgm:pt>
    <dgm:pt modelId="{378ED496-7E34-4014-84A2-EE3A67F95AEE}" type="pres">
      <dgm:prSet presAssocID="{CD571FAC-36DB-4EC4-8C99-FC2EFA0033F4}" presName="spaceRect" presStyleCnt="0"/>
      <dgm:spPr/>
    </dgm:pt>
    <dgm:pt modelId="{2C06AFE2-94F3-4DF8-9D5F-57384759E6EE}" type="pres">
      <dgm:prSet presAssocID="{CD571FAC-36DB-4EC4-8C99-FC2EFA0033F4}" presName="parTx" presStyleLbl="revTx" presStyleIdx="0" presStyleCnt="6">
        <dgm:presLayoutVars>
          <dgm:chMax val="0"/>
          <dgm:chPref val="0"/>
        </dgm:presLayoutVars>
      </dgm:prSet>
      <dgm:spPr/>
    </dgm:pt>
    <dgm:pt modelId="{C66E5744-5841-42D7-A5CE-2CE568F7C109}" type="pres">
      <dgm:prSet presAssocID="{AFE89A28-5708-43D3-AC1C-A6F5C411DADF}" presName="sibTrans" presStyleCnt="0"/>
      <dgm:spPr/>
    </dgm:pt>
    <dgm:pt modelId="{4FE8BFAE-16B3-49C6-B828-A9C59F09E047}" type="pres">
      <dgm:prSet presAssocID="{FE98BAF8-2D1B-47AD-933A-9FE418F7C32A}" presName="compNode" presStyleCnt="0"/>
      <dgm:spPr/>
    </dgm:pt>
    <dgm:pt modelId="{1533FA08-1474-4667-A609-F1DFDFDB655A}" type="pres">
      <dgm:prSet presAssocID="{FE98BAF8-2D1B-47AD-933A-9FE418F7C32A}" presName="bgRect" presStyleLbl="bgShp" presStyleIdx="1" presStyleCnt="6"/>
      <dgm:spPr/>
    </dgm:pt>
    <dgm:pt modelId="{548D5925-8A70-480D-86FD-03591E7BCC71}" type="pres">
      <dgm:prSet presAssocID="{FE98BAF8-2D1B-47AD-933A-9FE418F7C32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овторить"/>
        </a:ext>
      </dgm:extLst>
    </dgm:pt>
    <dgm:pt modelId="{7171E9AC-7901-44F9-B77E-24FD3CD082E6}" type="pres">
      <dgm:prSet presAssocID="{FE98BAF8-2D1B-47AD-933A-9FE418F7C32A}" presName="spaceRect" presStyleCnt="0"/>
      <dgm:spPr/>
    </dgm:pt>
    <dgm:pt modelId="{D93FB706-A785-4ADF-84DA-6B5AB86C2C06}" type="pres">
      <dgm:prSet presAssocID="{FE98BAF8-2D1B-47AD-933A-9FE418F7C32A}" presName="parTx" presStyleLbl="revTx" presStyleIdx="1" presStyleCnt="6">
        <dgm:presLayoutVars>
          <dgm:chMax val="0"/>
          <dgm:chPref val="0"/>
        </dgm:presLayoutVars>
      </dgm:prSet>
      <dgm:spPr/>
    </dgm:pt>
    <dgm:pt modelId="{FC250669-5A8B-4C2A-B36E-2DE6D1A867E8}" type="pres">
      <dgm:prSet presAssocID="{C9791DEA-384D-47D5-8A98-746EF5B3A2FB}" presName="sibTrans" presStyleCnt="0"/>
      <dgm:spPr/>
    </dgm:pt>
    <dgm:pt modelId="{383BA55B-2FD1-42EA-A240-6BE270BE0DA5}" type="pres">
      <dgm:prSet presAssocID="{FD54FBA0-4782-4A91-9A97-69CEC12C90F8}" presName="compNode" presStyleCnt="0"/>
      <dgm:spPr/>
    </dgm:pt>
    <dgm:pt modelId="{CD24B4D9-9173-432E-960D-48564D5B1E20}" type="pres">
      <dgm:prSet presAssocID="{FD54FBA0-4782-4A91-9A97-69CEC12C90F8}" presName="bgRect" presStyleLbl="bgShp" presStyleIdx="2" presStyleCnt="6"/>
      <dgm:spPr/>
    </dgm:pt>
    <dgm:pt modelId="{BC0AEB0D-0B8E-4104-9E6C-FE6105CD8718}" type="pres">
      <dgm:prSet presAssocID="{FD54FBA0-4782-4A91-9A97-69CEC12C90F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Термометр"/>
        </a:ext>
      </dgm:extLst>
    </dgm:pt>
    <dgm:pt modelId="{0F97BA1F-A990-497E-AC47-00DD668DD809}" type="pres">
      <dgm:prSet presAssocID="{FD54FBA0-4782-4A91-9A97-69CEC12C90F8}" presName="spaceRect" presStyleCnt="0"/>
      <dgm:spPr/>
    </dgm:pt>
    <dgm:pt modelId="{7513A5A0-355A-4080-98D8-41309DCC9DB1}" type="pres">
      <dgm:prSet presAssocID="{FD54FBA0-4782-4A91-9A97-69CEC12C90F8}" presName="parTx" presStyleLbl="revTx" presStyleIdx="2" presStyleCnt="6">
        <dgm:presLayoutVars>
          <dgm:chMax val="0"/>
          <dgm:chPref val="0"/>
        </dgm:presLayoutVars>
      </dgm:prSet>
      <dgm:spPr/>
    </dgm:pt>
    <dgm:pt modelId="{06E6A4EF-B4EA-4348-95A3-FC1956512B54}" type="pres">
      <dgm:prSet presAssocID="{06B8980A-CDAA-4C81-A4A0-11489996CFB0}" presName="sibTrans" presStyleCnt="0"/>
      <dgm:spPr/>
    </dgm:pt>
    <dgm:pt modelId="{544CB3DE-2F70-46E5-8810-388529BDDC5A}" type="pres">
      <dgm:prSet presAssocID="{44C61E2D-9D2F-4889-B0CF-454CD66DE122}" presName="compNode" presStyleCnt="0"/>
      <dgm:spPr/>
    </dgm:pt>
    <dgm:pt modelId="{6E82901A-1F57-43AF-BD95-E1B44B4E1F55}" type="pres">
      <dgm:prSet presAssocID="{44C61E2D-9D2F-4889-B0CF-454CD66DE122}" presName="bgRect" presStyleLbl="bgShp" presStyleIdx="3" presStyleCnt="6"/>
      <dgm:spPr/>
    </dgm:pt>
    <dgm:pt modelId="{83AD40D1-059F-4864-8883-246E10DB1CC2}" type="pres">
      <dgm:prSet presAssocID="{44C61E2D-9D2F-4889-B0CF-454CD66DE12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Рыба"/>
        </a:ext>
      </dgm:extLst>
    </dgm:pt>
    <dgm:pt modelId="{6D4718FF-D0C5-4DD2-A4E5-2A00EEF30454}" type="pres">
      <dgm:prSet presAssocID="{44C61E2D-9D2F-4889-B0CF-454CD66DE122}" presName="spaceRect" presStyleCnt="0"/>
      <dgm:spPr/>
    </dgm:pt>
    <dgm:pt modelId="{8BE4704F-FE7B-4C75-A5D8-DCA9109FCB44}" type="pres">
      <dgm:prSet presAssocID="{44C61E2D-9D2F-4889-B0CF-454CD66DE122}" presName="parTx" presStyleLbl="revTx" presStyleIdx="3" presStyleCnt="6">
        <dgm:presLayoutVars>
          <dgm:chMax val="0"/>
          <dgm:chPref val="0"/>
        </dgm:presLayoutVars>
      </dgm:prSet>
      <dgm:spPr/>
    </dgm:pt>
    <dgm:pt modelId="{E5467368-CC0E-4844-BF57-F912CBE28D27}" type="pres">
      <dgm:prSet presAssocID="{31F68D03-13F5-4EE9-A7FD-24C015D8350F}" presName="sibTrans" presStyleCnt="0"/>
      <dgm:spPr/>
    </dgm:pt>
    <dgm:pt modelId="{FB0CE926-9C3F-4394-A99E-03EEE1003809}" type="pres">
      <dgm:prSet presAssocID="{04CF6410-16DC-4438-AC41-0EE6CBC1AE1F}" presName="compNode" presStyleCnt="0"/>
      <dgm:spPr/>
    </dgm:pt>
    <dgm:pt modelId="{E53F5D62-3613-4BEB-BBBA-D1B60D8A48E4}" type="pres">
      <dgm:prSet presAssocID="{04CF6410-16DC-4438-AC41-0EE6CBC1AE1F}" presName="bgRect" presStyleLbl="bgShp" presStyleIdx="4" presStyleCnt="6"/>
      <dgm:spPr/>
    </dgm:pt>
    <dgm:pt modelId="{61FD4502-8FB7-4756-B0BC-163DB6709749}" type="pres">
      <dgm:prSet presAssocID="{04CF6410-16DC-4438-AC41-0EE6CBC1AE1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Яблоко"/>
        </a:ext>
      </dgm:extLst>
    </dgm:pt>
    <dgm:pt modelId="{1587E9C1-90A8-4B3F-810B-781885112AB4}" type="pres">
      <dgm:prSet presAssocID="{04CF6410-16DC-4438-AC41-0EE6CBC1AE1F}" presName="spaceRect" presStyleCnt="0"/>
      <dgm:spPr/>
    </dgm:pt>
    <dgm:pt modelId="{49357EB3-4B84-43C3-AC18-7FD04C8958E8}" type="pres">
      <dgm:prSet presAssocID="{04CF6410-16DC-4438-AC41-0EE6CBC1AE1F}" presName="parTx" presStyleLbl="revTx" presStyleIdx="4" presStyleCnt="6">
        <dgm:presLayoutVars>
          <dgm:chMax val="0"/>
          <dgm:chPref val="0"/>
        </dgm:presLayoutVars>
      </dgm:prSet>
      <dgm:spPr/>
    </dgm:pt>
    <dgm:pt modelId="{5E1AAEFF-296C-4530-919C-645ACC2C7FA0}" type="pres">
      <dgm:prSet presAssocID="{CFF756C9-32D3-4745-B338-F846AACADA26}" presName="sibTrans" presStyleCnt="0"/>
      <dgm:spPr/>
    </dgm:pt>
    <dgm:pt modelId="{2E5EF7A2-0534-4746-987C-4EC6EC307334}" type="pres">
      <dgm:prSet presAssocID="{2FDC3973-4BFB-45E3-842F-61B0BFCC5E96}" presName="compNode" presStyleCnt="0"/>
      <dgm:spPr/>
    </dgm:pt>
    <dgm:pt modelId="{055B306D-455D-4035-87FC-7434768A6932}" type="pres">
      <dgm:prSet presAssocID="{2FDC3973-4BFB-45E3-842F-61B0BFCC5E96}" presName="bgRect" presStyleLbl="bgShp" presStyleIdx="5" presStyleCnt="6"/>
      <dgm:spPr/>
    </dgm:pt>
    <dgm:pt modelId="{CD9F6722-4824-423F-ACE6-22815DADDC99}" type="pres">
      <dgm:prSet presAssocID="{2FDC3973-4BFB-45E3-842F-61B0BFCC5E9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F8C84A9D-EF12-4F8B-ACFF-2114D2A721FF}" type="pres">
      <dgm:prSet presAssocID="{2FDC3973-4BFB-45E3-842F-61B0BFCC5E96}" presName="spaceRect" presStyleCnt="0"/>
      <dgm:spPr/>
    </dgm:pt>
    <dgm:pt modelId="{370D3004-6E53-43D3-9FE2-4E23F1D12848}" type="pres">
      <dgm:prSet presAssocID="{2FDC3973-4BFB-45E3-842F-61B0BFCC5E9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DA4C71A-A3E6-401D-A346-BF16605C2915}" type="presOf" srcId="{351C4ACC-3C70-4C73-BEB2-634DF8306C82}" destId="{7DCAE8F0-3210-41BF-8FE4-DA9069B2F061}" srcOrd="0" destOrd="0" presId="urn:microsoft.com/office/officeart/2018/2/layout/IconVerticalSolidList"/>
    <dgm:cxn modelId="{76747E1F-8EBE-44DD-B947-6A5992148164}" srcId="{351C4ACC-3C70-4C73-BEB2-634DF8306C82}" destId="{04CF6410-16DC-4438-AC41-0EE6CBC1AE1F}" srcOrd="4" destOrd="0" parTransId="{69F21F62-0AD9-47BC-BAE2-E56663C51889}" sibTransId="{CFF756C9-32D3-4745-B338-F846AACADA26}"/>
    <dgm:cxn modelId="{323EBB28-348A-4CE5-893D-DE3CCDE306A9}" srcId="{351C4ACC-3C70-4C73-BEB2-634DF8306C82}" destId="{44C61E2D-9D2F-4889-B0CF-454CD66DE122}" srcOrd="3" destOrd="0" parTransId="{8848BF6F-5362-48F6-B8CB-AD23CA16CA3E}" sibTransId="{31F68D03-13F5-4EE9-A7FD-24C015D8350F}"/>
    <dgm:cxn modelId="{63F65269-52DF-4CCD-8758-E392FF16416E}" srcId="{351C4ACC-3C70-4C73-BEB2-634DF8306C82}" destId="{CD571FAC-36DB-4EC4-8C99-FC2EFA0033F4}" srcOrd="0" destOrd="0" parTransId="{EF7C102F-5B94-4BE2-958A-D76305B366CB}" sibTransId="{AFE89A28-5708-43D3-AC1C-A6F5C411DADF}"/>
    <dgm:cxn modelId="{645FE377-6E82-4CD6-8D5F-EB06BA78E1C9}" srcId="{351C4ACC-3C70-4C73-BEB2-634DF8306C82}" destId="{FD54FBA0-4782-4A91-9A97-69CEC12C90F8}" srcOrd="2" destOrd="0" parTransId="{260B6060-23FD-429D-A47E-250F273DA6E9}" sibTransId="{06B8980A-CDAA-4C81-A4A0-11489996CFB0}"/>
    <dgm:cxn modelId="{6AB9687F-8CA8-413A-9111-197A46B85599}" srcId="{351C4ACC-3C70-4C73-BEB2-634DF8306C82}" destId="{2FDC3973-4BFB-45E3-842F-61B0BFCC5E96}" srcOrd="5" destOrd="0" parTransId="{DF7BDE30-AE8B-4FCB-A762-3814B8E61BE1}" sibTransId="{945D9EEF-4FB2-4B4F-9154-1C12F6471ED2}"/>
    <dgm:cxn modelId="{84AD9995-0C44-4870-A05F-443D1C3DA915}" type="presOf" srcId="{44C61E2D-9D2F-4889-B0CF-454CD66DE122}" destId="{8BE4704F-FE7B-4C75-A5D8-DCA9109FCB44}" srcOrd="0" destOrd="0" presId="urn:microsoft.com/office/officeart/2018/2/layout/IconVerticalSolidList"/>
    <dgm:cxn modelId="{A0F36CA7-03C0-4518-90A8-1B2B5AE807A6}" type="presOf" srcId="{2FDC3973-4BFB-45E3-842F-61B0BFCC5E96}" destId="{370D3004-6E53-43D3-9FE2-4E23F1D12848}" srcOrd="0" destOrd="0" presId="urn:microsoft.com/office/officeart/2018/2/layout/IconVerticalSolidList"/>
    <dgm:cxn modelId="{DAAB96AD-E807-470C-9ECD-145EB60E1557}" srcId="{351C4ACC-3C70-4C73-BEB2-634DF8306C82}" destId="{FE98BAF8-2D1B-47AD-933A-9FE418F7C32A}" srcOrd="1" destOrd="0" parTransId="{588DEF4E-ADCB-47CB-BA9B-1B0010CE9CA2}" sibTransId="{C9791DEA-384D-47D5-8A98-746EF5B3A2FB}"/>
    <dgm:cxn modelId="{27D1A0E9-6E7A-498C-BE00-B794300B62C5}" type="presOf" srcId="{FE98BAF8-2D1B-47AD-933A-9FE418F7C32A}" destId="{D93FB706-A785-4ADF-84DA-6B5AB86C2C06}" srcOrd="0" destOrd="0" presId="urn:microsoft.com/office/officeart/2018/2/layout/IconVerticalSolidList"/>
    <dgm:cxn modelId="{675B5CEE-18F7-4E5F-8E77-55786206FE52}" type="presOf" srcId="{04CF6410-16DC-4438-AC41-0EE6CBC1AE1F}" destId="{49357EB3-4B84-43C3-AC18-7FD04C8958E8}" srcOrd="0" destOrd="0" presId="urn:microsoft.com/office/officeart/2018/2/layout/IconVerticalSolidList"/>
    <dgm:cxn modelId="{08560AF9-9A78-4036-9668-D1F3B0915905}" type="presOf" srcId="{CD571FAC-36DB-4EC4-8C99-FC2EFA0033F4}" destId="{2C06AFE2-94F3-4DF8-9D5F-57384759E6EE}" srcOrd="0" destOrd="0" presId="urn:microsoft.com/office/officeart/2018/2/layout/IconVerticalSolidList"/>
    <dgm:cxn modelId="{69C2DBFD-E260-42CB-A30F-DFF0F92B9BF0}" type="presOf" srcId="{FD54FBA0-4782-4A91-9A97-69CEC12C90F8}" destId="{7513A5A0-355A-4080-98D8-41309DCC9DB1}" srcOrd="0" destOrd="0" presId="urn:microsoft.com/office/officeart/2018/2/layout/IconVerticalSolidList"/>
    <dgm:cxn modelId="{CC38E971-9A3A-4F9B-AB9C-3D407D2FA093}" type="presParOf" srcId="{7DCAE8F0-3210-41BF-8FE4-DA9069B2F061}" destId="{7E592A53-A35B-449E-ADA6-9C5B4EFE22F2}" srcOrd="0" destOrd="0" presId="urn:microsoft.com/office/officeart/2018/2/layout/IconVerticalSolidList"/>
    <dgm:cxn modelId="{E21E61D6-076C-4B8E-9C97-628D74A689D1}" type="presParOf" srcId="{7E592A53-A35B-449E-ADA6-9C5B4EFE22F2}" destId="{233E1AA1-51E7-45D7-A785-0A3D97248A11}" srcOrd="0" destOrd="0" presId="urn:microsoft.com/office/officeart/2018/2/layout/IconVerticalSolidList"/>
    <dgm:cxn modelId="{C4E5B688-1BC7-4CDB-BC40-E1424748095E}" type="presParOf" srcId="{7E592A53-A35B-449E-ADA6-9C5B4EFE22F2}" destId="{670652CB-77DB-4E29-AE66-566BD62081F5}" srcOrd="1" destOrd="0" presId="urn:microsoft.com/office/officeart/2018/2/layout/IconVerticalSolidList"/>
    <dgm:cxn modelId="{A1BB7690-8BF5-459B-BD82-8CFEB2FB8FAE}" type="presParOf" srcId="{7E592A53-A35B-449E-ADA6-9C5B4EFE22F2}" destId="{378ED496-7E34-4014-84A2-EE3A67F95AEE}" srcOrd="2" destOrd="0" presId="urn:microsoft.com/office/officeart/2018/2/layout/IconVerticalSolidList"/>
    <dgm:cxn modelId="{EC7B1E18-79B8-4CBE-8E00-BF22DF12544A}" type="presParOf" srcId="{7E592A53-A35B-449E-ADA6-9C5B4EFE22F2}" destId="{2C06AFE2-94F3-4DF8-9D5F-57384759E6EE}" srcOrd="3" destOrd="0" presId="urn:microsoft.com/office/officeart/2018/2/layout/IconVerticalSolidList"/>
    <dgm:cxn modelId="{E98ABC9B-8398-4AE3-B2F2-8C527AADF792}" type="presParOf" srcId="{7DCAE8F0-3210-41BF-8FE4-DA9069B2F061}" destId="{C66E5744-5841-42D7-A5CE-2CE568F7C109}" srcOrd="1" destOrd="0" presId="urn:microsoft.com/office/officeart/2018/2/layout/IconVerticalSolidList"/>
    <dgm:cxn modelId="{32A8406E-2045-4ED5-91C1-508E9E48CF6B}" type="presParOf" srcId="{7DCAE8F0-3210-41BF-8FE4-DA9069B2F061}" destId="{4FE8BFAE-16B3-49C6-B828-A9C59F09E047}" srcOrd="2" destOrd="0" presId="urn:microsoft.com/office/officeart/2018/2/layout/IconVerticalSolidList"/>
    <dgm:cxn modelId="{8C8834FD-D669-4611-B10E-3E9130AB0C0F}" type="presParOf" srcId="{4FE8BFAE-16B3-49C6-B828-A9C59F09E047}" destId="{1533FA08-1474-4667-A609-F1DFDFDB655A}" srcOrd="0" destOrd="0" presId="urn:microsoft.com/office/officeart/2018/2/layout/IconVerticalSolidList"/>
    <dgm:cxn modelId="{40356267-C74E-4900-ABD5-E0AC9F0ABC58}" type="presParOf" srcId="{4FE8BFAE-16B3-49C6-B828-A9C59F09E047}" destId="{548D5925-8A70-480D-86FD-03591E7BCC71}" srcOrd="1" destOrd="0" presId="urn:microsoft.com/office/officeart/2018/2/layout/IconVerticalSolidList"/>
    <dgm:cxn modelId="{22709522-A187-40FF-BB3B-CDD834B59D2B}" type="presParOf" srcId="{4FE8BFAE-16B3-49C6-B828-A9C59F09E047}" destId="{7171E9AC-7901-44F9-B77E-24FD3CD082E6}" srcOrd="2" destOrd="0" presId="urn:microsoft.com/office/officeart/2018/2/layout/IconVerticalSolidList"/>
    <dgm:cxn modelId="{A9A3B0BF-26E9-4590-B03E-BD12582D3886}" type="presParOf" srcId="{4FE8BFAE-16B3-49C6-B828-A9C59F09E047}" destId="{D93FB706-A785-4ADF-84DA-6B5AB86C2C06}" srcOrd="3" destOrd="0" presId="urn:microsoft.com/office/officeart/2018/2/layout/IconVerticalSolidList"/>
    <dgm:cxn modelId="{FF9827BB-692F-40D0-A8BB-E5EEF19D3DB0}" type="presParOf" srcId="{7DCAE8F0-3210-41BF-8FE4-DA9069B2F061}" destId="{FC250669-5A8B-4C2A-B36E-2DE6D1A867E8}" srcOrd="3" destOrd="0" presId="urn:microsoft.com/office/officeart/2018/2/layout/IconVerticalSolidList"/>
    <dgm:cxn modelId="{DA765278-7670-403E-85AF-C6820D941604}" type="presParOf" srcId="{7DCAE8F0-3210-41BF-8FE4-DA9069B2F061}" destId="{383BA55B-2FD1-42EA-A240-6BE270BE0DA5}" srcOrd="4" destOrd="0" presId="urn:microsoft.com/office/officeart/2018/2/layout/IconVerticalSolidList"/>
    <dgm:cxn modelId="{012AA8B4-BA05-4D8D-96F6-98F5D8C0B943}" type="presParOf" srcId="{383BA55B-2FD1-42EA-A240-6BE270BE0DA5}" destId="{CD24B4D9-9173-432E-960D-48564D5B1E20}" srcOrd="0" destOrd="0" presId="urn:microsoft.com/office/officeart/2018/2/layout/IconVerticalSolidList"/>
    <dgm:cxn modelId="{4B11BC2F-76FA-431A-BE39-9C205B68A3AA}" type="presParOf" srcId="{383BA55B-2FD1-42EA-A240-6BE270BE0DA5}" destId="{BC0AEB0D-0B8E-4104-9E6C-FE6105CD8718}" srcOrd="1" destOrd="0" presId="urn:microsoft.com/office/officeart/2018/2/layout/IconVerticalSolidList"/>
    <dgm:cxn modelId="{B6F3E563-E9AA-432C-84B8-0FE9DCC17B08}" type="presParOf" srcId="{383BA55B-2FD1-42EA-A240-6BE270BE0DA5}" destId="{0F97BA1F-A990-497E-AC47-00DD668DD809}" srcOrd="2" destOrd="0" presId="urn:microsoft.com/office/officeart/2018/2/layout/IconVerticalSolidList"/>
    <dgm:cxn modelId="{D750C4CF-704E-44D0-B2C8-68ADA4F65219}" type="presParOf" srcId="{383BA55B-2FD1-42EA-A240-6BE270BE0DA5}" destId="{7513A5A0-355A-4080-98D8-41309DCC9DB1}" srcOrd="3" destOrd="0" presId="urn:microsoft.com/office/officeart/2018/2/layout/IconVerticalSolidList"/>
    <dgm:cxn modelId="{0A744EDE-E1FE-4705-B54D-651D4F33D0A3}" type="presParOf" srcId="{7DCAE8F0-3210-41BF-8FE4-DA9069B2F061}" destId="{06E6A4EF-B4EA-4348-95A3-FC1956512B54}" srcOrd="5" destOrd="0" presId="urn:microsoft.com/office/officeart/2018/2/layout/IconVerticalSolidList"/>
    <dgm:cxn modelId="{14361CC9-BE2A-4840-A4F1-A80C2DF6D056}" type="presParOf" srcId="{7DCAE8F0-3210-41BF-8FE4-DA9069B2F061}" destId="{544CB3DE-2F70-46E5-8810-388529BDDC5A}" srcOrd="6" destOrd="0" presId="urn:microsoft.com/office/officeart/2018/2/layout/IconVerticalSolidList"/>
    <dgm:cxn modelId="{8EE5AB3E-FD59-4C44-8ACF-0455351D772B}" type="presParOf" srcId="{544CB3DE-2F70-46E5-8810-388529BDDC5A}" destId="{6E82901A-1F57-43AF-BD95-E1B44B4E1F55}" srcOrd="0" destOrd="0" presId="urn:microsoft.com/office/officeart/2018/2/layout/IconVerticalSolidList"/>
    <dgm:cxn modelId="{D41AFF98-ABD5-4732-A0F6-0373E4E3EB62}" type="presParOf" srcId="{544CB3DE-2F70-46E5-8810-388529BDDC5A}" destId="{83AD40D1-059F-4864-8883-246E10DB1CC2}" srcOrd="1" destOrd="0" presId="urn:microsoft.com/office/officeart/2018/2/layout/IconVerticalSolidList"/>
    <dgm:cxn modelId="{5E23FE64-2ABF-46C2-8380-82736FACC404}" type="presParOf" srcId="{544CB3DE-2F70-46E5-8810-388529BDDC5A}" destId="{6D4718FF-D0C5-4DD2-A4E5-2A00EEF30454}" srcOrd="2" destOrd="0" presId="urn:microsoft.com/office/officeart/2018/2/layout/IconVerticalSolidList"/>
    <dgm:cxn modelId="{1CAD2D8C-D126-4424-A4E4-EEA395B5F946}" type="presParOf" srcId="{544CB3DE-2F70-46E5-8810-388529BDDC5A}" destId="{8BE4704F-FE7B-4C75-A5D8-DCA9109FCB44}" srcOrd="3" destOrd="0" presId="urn:microsoft.com/office/officeart/2018/2/layout/IconVerticalSolidList"/>
    <dgm:cxn modelId="{7732AA77-D208-4A62-A6A0-942C0DBC8F85}" type="presParOf" srcId="{7DCAE8F0-3210-41BF-8FE4-DA9069B2F061}" destId="{E5467368-CC0E-4844-BF57-F912CBE28D27}" srcOrd="7" destOrd="0" presId="urn:microsoft.com/office/officeart/2018/2/layout/IconVerticalSolidList"/>
    <dgm:cxn modelId="{33A89F9E-572E-43E8-A488-131B2245FB06}" type="presParOf" srcId="{7DCAE8F0-3210-41BF-8FE4-DA9069B2F061}" destId="{FB0CE926-9C3F-4394-A99E-03EEE1003809}" srcOrd="8" destOrd="0" presId="urn:microsoft.com/office/officeart/2018/2/layout/IconVerticalSolidList"/>
    <dgm:cxn modelId="{7E688CE6-B3DD-4669-A782-9BDC29A3477C}" type="presParOf" srcId="{FB0CE926-9C3F-4394-A99E-03EEE1003809}" destId="{E53F5D62-3613-4BEB-BBBA-D1B60D8A48E4}" srcOrd="0" destOrd="0" presId="urn:microsoft.com/office/officeart/2018/2/layout/IconVerticalSolidList"/>
    <dgm:cxn modelId="{0F62A018-6362-46FD-AA48-52129CE5A09F}" type="presParOf" srcId="{FB0CE926-9C3F-4394-A99E-03EEE1003809}" destId="{61FD4502-8FB7-4756-B0BC-163DB6709749}" srcOrd="1" destOrd="0" presId="urn:microsoft.com/office/officeart/2018/2/layout/IconVerticalSolidList"/>
    <dgm:cxn modelId="{2709C6B7-5C1F-429A-903B-29635A472208}" type="presParOf" srcId="{FB0CE926-9C3F-4394-A99E-03EEE1003809}" destId="{1587E9C1-90A8-4B3F-810B-781885112AB4}" srcOrd="2" destOrd="0" presId="urn:microsoft.com/office/officeart/2018/2/layout/IconVerticalSolidList"/>
    <dgm:cxn modelId="{B5A36AC4-2D45-4C3A-B441-59E5D4FBDA66}" type="presParOf" srcId="{FB0CE926-9C3F-4394-A99E-03EEE1003809}" destId="{49357EB3-4B84-43C3-AC18-7FD04C8958E8}" srcOrd="3" destOrd="0" presId="urn:microsoft.com/office/officeart/2018/2/layout/IconVerticalSolidList"/>
    <dgm:cxn modelId="{03819B52-839D-4E1C-8CDA-F455F2E2D3FA}" type="presParOf" srcId="{7DCAE8F0-3210-41BF-8FE4-DA9069B2F061}" destId="{5E1AAEFF-296C-4530-919C-645ACC2C7FA0}" srcOrd="9" destOrd="0" presId="urn:microsoft.com/office/officeart/2018/2/layout/IconVerticalSolidList"/>
    <dgm:cxn modelId="{74F35A95-39B2-459D-9CF7-1AB7FC56B08E}" type="presParOf" srcId="{7DCAE8F0-3210-41BF-8FE4-DA9069B2F061}" destId="{2E5EF7A2-0534-4746-987C-4EC6EC307334}" srcOrd="10" destOrd="0" presId="urn:microsoft.com/office/officeart/2018/2/layout/IconVerticalSolidList"/>
    <dgm:cxn modelId="{96310541-66AB-452D-B7C6-A5AC66B14A36}" type="presParOf" srcId="{2E5EF7A2-0534-4746-987C-4EC6EC307334}" destId="{055B306D-455D-4035-87FC-7434768A6932}" srcOrd="0" destOrd="0" presId="urn:microsoft.com/office/officeart/2018/2/layout/IconVerticalSolidList"/>
    <dgm:cxn modelId="{1CFEB52C-2651-4DA3-94CF-5993334456FF}" type="presParOf" srcId="{2E5EF7A2-0534-4746-987C-4EC6EC307334}" destId="{CD9F6722-4824-423F-ACE6-22815DADDC99}" srcOrd="1" destOrd="0" presId="urn:microsoft.com/office/officeart/2018/2/layout/IconVerticalSolidList"/>
    <dgm:cxn modelId="{BB11E5DE-EC08-4182-BC4D-70ADE0A76582}" type="presParOf" srcId="{2E5EF7A2-0534-4746-987C-4EC6EC307334}" destId="{F8C84A9D-EF12-4F8B-ACFF-2114D2A721FF}" srcOrd="2" destOrd="0" presId="urn:microsoft.com/office/officeart/2018/2/layout/IconVerticalSolidList"/>
    <dgm:cxn modelId="{3CC2F2A2-DD29-41B1-A1E2-A4DD6F1B715C}" type="presParOf" srcId="{2E5EF7A2-0534-4746-987C-4EC6EC307334}" destId="{370D3004-6E53-43D3-9FE2-4E23F1D1284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D46608-B655-4B0E-9224-664BD8EDE59F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42624AE-2D1A-495A-B43F-9EABAC34F9D1}">
      <dgm:prSet/>
      <dgm:spPr/>
      <dgm:t>
        <a:bodyPr/>
        <a:lstStyle/>
        <a:p>
          <a:r>
            <a:rPr lang="ru-RU"/>
            <a:t>ЗАВТРАК 25 % суточного  рациона (время с 7 – 10 утра)</a:t>
          </a:r>
          <a:endParaRPr lang="en-US"/>
        </a:p>
      </dgm:t>
    </dgm:pt>
    <dgm:pt modelId="{2F2B0211-1B1A-4BEA-B6E7-B4BAC15E0057}" type="parTrans" cxnId="{C48193C9-B916-4212-A873-BFCE423D02D8}">
      <dgm:prSet/>
      <dgm:spPr/>
      <dgm:t>
        <a:bodyPr/>
        <a:lstStyle/>
        <a:p>
          <a:endParaRPr lang="en-US"/>
        </a:p>
      </dgm:t>
    </dgm:pt>
    <dgm:pt modelId="{67D69702-F211-46E5-81AF-625741FA85BF}" type="sibTrans" cxnId="{C48193C9-B916-4212-A873-BFCE423D02D8}">
      <dgm:prSet/>
      <dgm:spPr/>
      <dgm:t>
        <a:bodyPr/>
        <a:lstStyle/>
        <a:p>
          <a:endParaRPr lang="en-US"/>
        </a:p>
      </dgm:t>
    </dgm:pt>
    <dgm:pt modelId="{333C258B-C68D-4EB8-B8CD-36614A967637}">
      <dgm:prSet/>
      <dgm:spPr/>
      <dgm:t>
        <a:bodyPr/>
        <a:lstStyle/>
        <a:p>
          <a:r>
            <a:rPr lang="ru-RU"/>
            <a:t>Сложные углеводы + Белок + Жиры</a:t>
          </a:r>
          <a:endParaRPr lang="en-US"/>
        </a:p>
      </dgm:t>
    </dgm:pt>
    <dgm:pt modelId="{34ADF582-C850-4C62-96D7-76DCFE54A427}" type="parTrans" cxnId="{C29BAD03-E73B-4AB8-8E67-85D1DAC7091D}">
      <dgm:prSet/>
      <dgm:spPr/>
      <dgm:t>
        <a:bodyPr/>
        <a:lstStyle/>
        <a:p>
          <a:endParaRPr lang="en-US"/>
        </a:p>
      </dgm:t>
    </dgm:pt>
    <dgm:pt modelId="{6E0AFC85-B66C-47CE-95D5-7782AEDE326C}" type="sibTrans" cxnId="{C29BAD03-E73B-4AB8-8E67-85D1DAC7091D}">
      <dgm:prSet/>
      <dgm:spPr/>
      <dgm:t>
        <a:bodyPr/>
        <a:lstStyle/>
        <a:p>
          <a:endParaRPr lang="en-US"/>
        </a:p>
      </dgm:t>
    </dgm:pt>
    <dgm:pt modelId="{DCDE24B2-85C1-4034-B526-A3013D9A12C9}">
      <dgm:prSet/>
      <dgm:spPr/>
      <dgm:t>
        <a:bodyPr/>
        <a:lstStyle/>
        <a:p>
          <a:r>
            <a:rPr lang="ru-RU"/>
            <a:t>ВАРИАНТЫ</a:t>
          </a:r>
          <a:endParaRPr lang="en-US"/>
        </a:p>
      </dgm:t>
    </dgm:pt>
    <dgm:pt modelId="{8A716181-E5EE-4923-9819-DC7AC8005195}" type="parTrans" cxnId="{944A31AA-DC64-4FF6-8084-790FE26A2B1C}">
      <dgm:prSet/>
      <dgm:spPr/>
      <dgm:t>
        <a:bodyPr/>
        <a:lstStyle/>
        <a:p>
          <a:endParaRPr lang="en-US"/>
        </a:p>
      </dgm:t>
    </dgm:pt>
    <dgm:pt modelId="{444D93C2-0B48-49CB-84DF-F805C4A0F191}" type="sibTrans" cxnId="{944A31AA-DC64-4FF6-8084-790FE26A2B1C}">
      <dgm:prSet/>
      <dgm:spPr/>
      <dgm:t>
        <a:bodyPr/>
        <a:lstStyle/>
        <a:p>
          <a:endParaRPr lang="en-US"/>
        </a:p>
      </dgm:t>
    </dgm:pt>
    <dgm:pt modelId="{EA16AD2A-64A2-42E6-9AB9-3C88F4A988C4}">
      <dgm:prSet/>
      <dgm:spPr/>
      <dgm:t>
        <a:bodyPr/>
        <a:lstStyle/>
        <a:p>
          <a:r>
            <a:rPr lang="ru-RU" dirty="0"/>
            <a:t>✅ Каша на воде ( гречневая, кукурузная, льняная, амарантовая, пшенная и др. Без глютена) + 10 гр. масла + яйцо отварное (не чаще 3 х раз в неделю)/ отварной язык ( 30-40 гр.)/ запечённая / мясная нарезка/индейка + зелень</a:t>
          </a:r>
          <a:endParaRPr lang="en-US" dirty="0"/>
        </a:p>
      </dgm:t>
    </dgm:pt>
    <dgm:pt modelId="{42762610-EEDE-4305-8B33-001B39674186}" type="parTrans" cxnId="{16A32CA2-BE7E-46B2-AD18-9EDA9C5C3BB4}">
      <dgm:prSet/>
      <dgm:spPr/>
      <dgm:t>
        <a:bodyPr/>
        <a:lstStyle/>
        <a:p>
          <a:endParaRPr lang="en-US"/>
        </a:p>
      </dgm:t>
    </dgm:pt>
    <dgm:pt modelId="{25192DFE-3176-4708-A7D0-535B20B94401}" type="sibTrans" cxnId="{16A32CA2-BE7E-46B2-AD18-9EDA9C5C3BB4}">
      <dgm:prSet/>
      <dgm:spPr/>
      <dgm:t>
        <a:bodyPr/>
        <a:lstStyle/>
        <a:p>
          <a:endParaRPr lang="en-US"/>
        </a:p>
      </dgm:t>
    </dgm:pt>
    <dgm:pt modelId="{13BD9585-8846-4E97-865E-20ECD7B86BF9}">
      <dgm:prSet/>
      <dgm:spPr/>
      <dgm:t>
        <a:bodyPr/>
        <a:lstStyle/>
        <a:p>
          <a:r>
            <a:rPr lang="ru-RU" dirty="0"/>
            <a:t>✅ Овощи свежие или тушеные + омлет на 0,5 чайной ложки топленого масла + хлебец/бутерброд на бездрожжевом хлебе</a:t>
          </a:r>
          <a:endParaRPr lang="en-US" dirty="0"/>
        </a:p>
      </dgm:t>
    </dgm:pt>
    <dgm:pt modelId="{67C25872-5B56-413B-AFE8-C32A35F1EA18}" type="parTrans" cxnId="{6307395A-F186-4B48-8257-4BC12F8D615B}">
      <dgm:prSet/>
      <dgm:spPr/>
      <dgm:t>
        <a:bodyPr/>
        <a:lstStyle/>
        <a:p>
          <a:endParaRPr lang="en-US"/>
        </a:p>
      </dgm:t>
    </dgm:pt>
    <dgm:pt modelId="{FFAFFA4A-4E4A-40DA-8701-9FB4B1C3ED0E}" type="sibTrans" cxnId="{6307395A-F186-4B48-8257-4BC12F8D615B}">
      <dgm:prSet/>
      <dgm:spPr/>
      <dgm:t>
        <a:bodyPr/>
        <a:lstStyle/>
        <a:p>
          <a:endParaRPr lang="en-US"/>
        </a:p>
      </dgm:t>
    </dgm:pt>
    <dgm:pt modelId="{B0EBD1B9-4E17-438C-AEF9-C00424BADDBF}">
      <dgm:prSet/>
      <dgm:spPr/>
      <dgm:t>
        <a:bodyPr/>
        <a:lstStyle/>
        <a:p>
          <a:r>
            <a:rPr lang="ru-RU" dirty="0"/>
            <a:t>✅ оладьи из печени/ язык отварной/ запеканки мясные/ овощные с фаршем + овощи/ зелень</a:t>
          </a:r>
          <a:endParaRPr lang="en-US" dirty="0"/>
        </a:p>
      </dgm:t>
    </dgm:pt>
    <dgm:pt modelId="{6DB5C281-917F-45F8-AB4D-02F125623C91}" type="parTrans" cxnId="{91D375A1-4454-417B-82F5-82544C8EE01D}">
      <dgm:prSet/>
      <dgm:spPr/>
      <dgm:t>
        <a:bodyPr/>
        <a:lstStyle/>
        <a:p>
          <a:endParaRPr lang="en-US"/>
        </a:p>
      </dgm:t>
    </dgm:pt>
    <dgm:pt modelId="{263E3988-B968-4EFD-80F5-36F88A0E02FE}" type="sibTrans" cxnId="{91D375A1-4454-417B-82F5-82544C8EE01D}">
      <dgm:prSet/>
      <dgm:spPr/>
      <dgm:t>
        <a:bodyPr/>
        <a:lstStyle/>
        <a:p>
          <a:endParaRPr lang="en-US"/>
        </a:p>
      </dgm:t>
    </dgm:pt>
    <dgm:pt modelId="{46DF6271-2C77-4992-BA31-A2BFC95DA8DB}" type="pres">
      <dgm:prSet presAssocID="{4CD46608-B655-4B0E-9224-664BD8EDE59F}" presName="vert0" presStyleCnt="0">
        <dgm:presLayoutVars>
          <dgm:dir/>
          <dgm:animOne val="branch"/>
          <dgm:animLvl val="lvl"/>
        </dgm:presLayoutVars>
      </dgm:prSet>
      <dgm:spPr/>
    </dgm:pt>
    <dgm:pt modelId="{AF73D310-3E62-4515-B42F-1A74A6BF2235}" type="pres">
      <dgm:prSet presAssocID="{342624AE-2D1A-495A-B43F-9EABAC34F9D1}" presName="thickLine" presStyleLbl="alignNode1" presStyleIdx="0" presStyleCnt="6"/>
      <dgm:spPr/>
    </dgm:pt>
    <dgm:pt modelId="{21FC5450-9EEB-4FB3-956F-551BD7B8C505}" type="pres">
      <dgm:prSet presAssocID="{342624AE-2D1A-495A-B43F-9EABAC34F9D1}" presName="horz1" presStyleCnt="0"/>
      <dgm:spPr/>
    </dgm:pt>
    <dgm:pt modelId="{89EE215E-5439-47CA-97A0-A754AD30726A}" type="pres">
      <dgm:prSet presAssocID="{342624AE-2D1A-495A-B43F-9EABAC34F9D1}" presName="tx1" presStyleLbl="revTx" presStyleIdx="0" presStyleCnt="6"/>
      <dgm:spPr/>
    </dgm:pt>
    <dgm:pt modelId="{CA50F36F-3326-424F-AA91-D06629F650AB}" type="pres">
      <dgm:prSet presAssocID="{342624AE-2D1A-495A-B43F-9EABAC34F9D1}" presName="vert1" presStyleCnt="0"/>
      <dgm:spPr/>
    </dgm:pt>
    <dgm:pt modelId="{A98B20E2-4631-4F61-97E2-1D09701BFD00}" type="pres">
      <dgm:prSet presAssocID="{333C258B-C68D-4EB8-B8CD-36614A967637}" presName="thickLine" presStyleLbl="alignNode1" presStyleIdx="1" presStyleCnt="6"/>
      <dgm:spPr/>
    </dgm:pt>
    <dgm:pt modelId="{53BBEEA9-05A3-4A09-A065-66410DB5F155}" type="pres">
      <dgm:prSet presAssocID="{333C258B-C68D-4EB8-B8CD-36614A967637}" presName="horz1" presStyleCnt="0"/>
      <dgm:spPr/>
    </dgm:pt>
    <dgm:pt modelId="{AC8CC725-4CFC-4660-B882-1569B308C0B9}" type="pres">
      <dgm:prSet presAssocID="{333C258B-C68D-4EB8-B8CD-36614A967637}" presName="tx1" presStyleLbl="revTx" presStyleIdx="1" presStyleCnt="6"/>
      <dgm:spPr/>
    </dgm:pt>
    <dgm:pt modelId="{F6D8671C-2A24-479F-A932-9585CD028F8A}" type="pres">
      <dgm:prSet presAssocID="{333C258B-C68D-4EB8-B8CD-36614A967637}" presName="vert1" presStyleCnt="0"/>
      <dgm:spPr/>
    </dgm:pt>
    <dgm:pt modelId="{0CAE8981-FB0B-4832-885F-1EBDF1821F5F}" type="pres">
      <dgm:prSet presAssocID="{DCDE24B2-85C1-4034-B526-A3013D9A12C9}" presName="thickLine" presStyleLbl="alignNode1" presStyleIdx="2" presStyleCnt="6"/>
      <dgm:spPr/>
    </dgm:pt>
    <dgm:pt modelId="{E7B7305A-5617-4611-9685-E5FC6AF9D5BE}" type="pres">
      <dgm:prSet presAssocID="{DCDE24B2-85C1-4034-B526-A3013D9A12C9}" presName="horz1" presStyleCnt="0"/>
      <dgm:spPr/>
    </dgm:pt>
    <dgm:pt modelId="{88211603-A707-4CF4-8E81-F552B2E0BC0F}" type="pres">
      <dgm:prSet presAssocID="{DCDE24B2-85C1-4034-B526-A3013D9A12C9}" presName="tx1" presStyleLbl="revTx" presStyleIdx="2" presStyleCnt="6"/>
      <dgm:spPr/>
    </dgm:pt>
    <dgm:pt modelId="{26680BE8-BA23-49B3-9763-3633AE8E108B}" type="pres">
      <dgm:prSet presAssocID="{DCDE24B2-85C1-4034-B526-A3013D9A12C9}" presName="vert1" presStyleCnt="0"/>
      <dgm:spPr/>
    </dgm:pt>
    <dgm:pt modelId="{77AB8C69-B11C-495F-BDEC-560406214DAF}" type="pres">
      <dgm:prSet presAssocID="{EA16AD2A-64A2-42E6-9AB9-3C88F4A988C4}" presName="thickLine" presStyleLbl="alignNode1" presStyleIdx="3" presStyleCnt="6"/>
      <dgm:spPr/>
    </dgm:pt>
    <dgm:pt modelId="{D59C9A4E-6A50-4386-A129-F9A2F29F664C}" type="pres">
      <dgm:prSet presAssocID="{EA16AD2A-64A2-42E6-9AB9-3C88F4A988C4}" presName="horz1" presStyleCnt="0"/>
      <dgm:spPr/>
    </dgm:pt>
    <dgm:pt modelId="{EEAC0A4F-BE87-4A01-9A2E-375C55C9D489}" type="pres">
      <dgm:prSet presAssocID="{EA16AD2A-64A2-42E6-9AB9-3C88F4A988C4}" presName="tx1" presStyleLbl="revTx" presStyleIdx="3" presStyleCnt="6"/>
      <dgm:spPr/>
    </dgm:pt>
    <dgm:pt modelId="{8AC40379-9675-4DDE-A522-FFAA3A5FB3E8}" type="pres">
      <dgm:prSet presAssocID="{EA16AD2A-64A2-42E6-9AB9-3C88F4A988C4}" presName="vert1" presStyleCnt="0"/>
      <dgm:spPr/>
    </dgm:pt>
    <dgm:pt modelId="{E1CC6E57-49C3-44AC-8720-F76669B22532}" type="pres">
      <dgm:prSet presAssocID="{13BD9585-8846-4E97-865E-20ECD7B86BF9}" presName="thickLine" presStyleLbl="alignNode1" presStyleIdx="4" presStyleCnt="6"/>
      <dgm:spPr/>
    </dgm:pt>
    <dgm:pt modelId="{7A8F6396-8079-41EB-AF3D-D9ECDFC38466}" type="pres">
      <dgm:prSet presAssocID="{13BD9585-8846-4E97-865E-20ECD7B86BF9}" presName="horz1" presStyleCnt="0"/>
      <dgm:spPr/>
    </dgm:pt>
    <dgm:pt modelId="{441B3C19-03B8-4872-A18D-C632C8613D36}" type="pres">
      <dgm:prSet presAssocID="{13BD9585-8846-4E97-865E-20ECD7B86BF9}" presName="tx1" presStyleLbl="revTx" presStyleIdx="4" presStyleCnt="6"/>
      <dgm:spPr/>
    </dgm:pt>
    <dgm:pt modelId="{05D9CFD2-3EC9-4288-90A7-F5829127958A}" type="pres">
      <dgm:prSet presAssocID="{13BD9585-8846-4E97-865E-20ECD7B86BF9}" presName="vert1" presStyleCnt="0"/>
      <dgm:spPr/>
    </dgm:pt>
    <dgm:pt modelId="{74C39DD9-9763-4167-8826-5543232605DD}" type="pres">
      <dgm:prSet presAssocID="{B0EBD1B9-4E17-438C-AEF9-C00424BADDBF}" presName="thickLine" presStyleLbl="alignNode1" presStyleIdx="5" presStyleCnt="6"/>
      <dgm:spPr/>
    </dgm:pt>
    <dgm:pt modelId="{FD0BE3FA-70AC-4CC5-87CE-7E16B550EA99}" type="pres">
      <dgm:prSet presAssocID="{B0EBD1B9-4E17-438C-AEF9-C00424BADDBF}" presName="horz1" presStyleCnt="0"/>
      <dgm:spPr/>
    </dgm:pt>
    <dgm:pt modelId="{3ADB0755-8E2C-4747-AD17-ED8EC334166C}" type="pres">
      <dgm:prSet presAssocID="{B0EBD1B9-4E17-438C-AEF9-C00424BADDBF}" presName="tx1" presStyleLbl="revTx" presStyleIdx="5" presStyleCnt="6"/>
      <dgm:spPr/>
    </dgm:pt>
    <dgm:pt modelId="{84EEBA7D-1980-44B1-8182-13E190CEFEEF}" type="pres">
      <dgm:prSet presAssocID="{B0EBD1B9-4E17-438C-AEF9-C00424BADDBF}" presName="vert1" presStyleCnt="0"/>
      <dgm:spPr/>
    </dgm:pt>
  </dgm:ptLst>
  <dgm:cxnLst>
    <dgm:cxn modelId="{C29BAD03-E73B-4AB8-8E67-85D1DAC7091D}" srcId="{4CD46608-B655-4B0E-9224-664BD8EDE59F}" destId="{333C258B-C68D-4EB8-B8CD-36614A967637}" srcOrd="1" destOrd="0" parTransId="{34ADF582-C850-4C62-96D7-76DCFE54A427}" sibTransId="{6E0AFC85-B66C-47CE-95D5-7782AEDE326C}"/>
    <dgm:cxn modelId="{AE6E0143-E9FC-4857-B860-B6BE02A2BA51}" type="presOf" srcId="{333C258B-C68D-4EB8-B8CD-36614A967637}" destId="{AC8CC725-4CFC-4660-B882-1569B308C0B9}" srcOrd="0" destOrd="0" presId="urn:microsoft.com/office/officeart/2008/layout/LinedList"/>
    <dgm:cxn modelId="{6307395A-F186-4B48-8257-4BC12F8D615B}" srcId="{4CD46608-B655-4B0E-9224-664BD8EDE59F}" destId="{13BD9585-8846-4E97-865E-20ECD7B86BF9}" srcOrd="4" destOrd="0" parTransId="{67C25872-5B56-413B-AFE8-C32A35F1EA18}" sibTransId="{FFAFFA4A-4E4A-40DA-8701-9FB4B1C3ED0E}"/>
    <dgm:cxn modelId="{333E0E7E-A9FA-4804-8AE5-621334F309C1}" type="presOf" srcId="{13BD9585-8846-4E97-865E-20ECD7B86BF9}" destId="{441B3C19-03B8-4872-A18D-C632C8613D36}" srcOrd="0" destOrd="0" presId="urn:microsoft.com/office/officeart/2008/layout/LinedList"/>
    <dgm:cxn modelId="{A3ED7592-6FB2-49D9-9A46-2F285143E805}" type="presOf" srcId="{EA16AD2A-64A2-42E6-9AB9-3C88F4A988C4}" destId="{EEAC0A4F-BE87-4A01-9A2E-375C55C9D489}" srcOrd="0" destOrd="0" presId="urn:microsoft.com/office/officeart/2008/layout/LinedList"/>
    <dgm:cxn modelId="{91D375A1-4454-417B-82F5-82544C8EE01D}" srcId="{4CD46608-B655-4B0E-9224-664BD8EDE59F}" destId="{B0EBD1B9-4E17-438C-AEF9-C00424BADDBF}" srcOrd="5" destOrd="0" parTransId="{6DB5C281-917F-45F8-AB4D-02F125623C91}" sibTransId="{263E3988-B968-4EFD-80F5-36F88A0E02FE}"/>
    <dgm:cxn modelId="{16A32CA2-BE7E-46B2-AD18-9EDA9C5C3BB4}" srcId="{4CD46608-B655-4B0E-9224-664BD8EDE59F}" destId="{EA16AD2A-64A2-42E6-9AB9-3C88F4A988C4}" srcOrd="3" destOrd="0" parTransId="{42762610-EEDE-4305-8B33-001B39674186}" sibTransId="{25192DFE-3176-4708-A7D0-535B20B94401}"/>
    <dgm:cxn modelId="{944A31AA-DC64-4FF6-8084-790FE26A2B1C}" srcId="{4CD46608-B655-4B0E-9224-664BD8EDE59F}" destId="{DCDE24B2-85C1-4034-B526-A3013D9A12C9}" srcOrd="2" destOrd="0" parTransId="{8A716181-E5EE-4923-9819-DC7AC8005195}" sibTransId="{444D93C2-0B48-49CB-84DF-F805C4A0F191}"/>
    <dgm:cxn modelId="{C4A458AF-076D-4740-9FEA-59D431E4B9AD}" type="presOf" srcId="{B0EBD1B9-4E17-438C-AEF9-C00424BADDBF}" destId="{3ADB0755-8E2C-4747-AD17-ED8EC334166C}" srcOrd="0" destOrd="0" presId="urn:microsoft.com/office/officeart/2008/layout/LinedList"/>
    <dgm:cxn modelId="{E5481AC5-4DA1-4129-9A5A-C6CAF33D5967}" type="presOf" srcId="{DCDE24B2-85C1-4034-B526-A3013D9A12C9}" destId="{88211603-A707-4CF4-8E81-F552B2E0BC0F}" srcOrd="0" destOrd="0" presId="urn:microsoft.com/office/officeart/2008/layout/LinedList"/>
    <dgm:cxn modelId="{C48193C9-B916-4212-A873-BFCE423D02D8}" srcId="{4CD46608-B655-4B0E-9224-664BD8EDE59F}" destId="{342624AE-2D1A-495A-B43F-9EABAC34F9D1}" srcOrd="0" destOrd="0" parTransId="{2F2B0211-1B1A-4BEA-B6E7-B4BAC15E0057}" sibTransId="{67D69702-F211-46E5-81AF-625741FA85BF}"/>
    <dgm:cxn modelId="{781839EA-8717-4275-BAA5-382789B17EF7}" type="presOf" srcId="{342624AE-2D1A-495A-B43F-9EABAC34F9D1}" destId="{89EE215E-5439-47CA-97A0-A754AD30726A}" srcOrd="0" destOrd="0" presId="urn:microsoft.com/office/officeart/2008/layout/LinedList"/>
    <dgm:cxn modelId="{976B01F3-4A48-4EAA-BA61-F27657E9A5E5}" type="presOf" srcId="{4CD46608-B655-4B0E-9224-664BD8EDE59F}" destId="{46DF6271-2C77-4992-BA31-A2BFC95DA8DB}" srcOrd="0" destOrd="0" presId="urn:microsoft.com/office/officeart/2008/layout/LinedList"/>
    <dgm:cxn modelId="{85CCD5BE-8FB7-44E0-B35C-CCAF398FB32F}" type="presParOf" srcId="{46DF6271-2C77-4992-BA31-A2BFC95DA8DB}" destId="{AF73D310-3E62-4515-B42F-1A74A6BF2235}" srcOrd="0" destOrd="0" presId="urn:microsoft.com/office/officeart/2008/layout/LinedList"/>
    <dgm:cxn modelId="{B6BDD6AE-E43A-472F-A410-3AEE0E3AE27E}" type="presParOf" srcId="{46DF6271-2C77-4992-BA31-A2BFC95DA8DB}" destId="{21FC5450-9EEB-4FB3-956F-551BD7B8C505}" srcOrd="1" destOrd="0" presId="urn:microsoft.com/office/officeart/2008/layout/LinedList"/>
    <dgm:cxn modelId="{114A6D88-A784-413B-9D10-8FEDF9D640E6}" type="presParOf" srcId="{21FC5450-9EEB-4FB3-956F-551BD7B8C505}" destId="{89EE215E-5439-47CA-97A0-A754AD30726A}" srcOrd="0" destOrd="0" presId="urn:microsoft.com/office/officeart/2008/layout/LinedList"/>
    <dgm:cxn modelId="{F0C1E295-4495-4677-AC9C-F3ADE3826618}" type="presParOf" srcId="{21FC5450-9EEB-4FB3-956F-551BD7B8C505}" destId="{CA50F36F-3326-424F-AA91-D06629F650AB}" srcOrd="1" destOrd="0" presId="urn:microsoft.com/office/officeart/2008/layout/LinedList"/>
    <dgm:cxn modelId="{DC838ABD-F318-4990-A96E-0AA8514778AE}" type="presParOf" srcId="{46DF6271-2C77-4992-BA31-A2BFC95DA8DB}" destId="{A98B20E2-4631-4F61-97E2-1D09701BFD00}" srcOrd="2" destOrd="0" presId="urn:microsoft.com/office/officeart/2008/layout/LinedList"/>
    <dgm:cxn modelId="{DFA47800-2E3B-40F9-A6E8-CC5C7ABEBCFA}" type="presParOf" srcId="{46DF6271-2C77-4992-BA31-A2BFC95DA8DB}" destId="{53BBEEA9-05A3-4A09-A065-66410DB5F155}" srcOrd="3" destOrd="0" presId="urn:microsoft.com/office/officeart/2008/layout/LinedList"/>
    <dgm:cxn modelId="{C5DC3715-51D9-4578-98B2-CAA230B4F959}" type="presParOf" srcId="{53BBEEA9-05A3-4A09-A065-66410DB5F155}" destId="{AC8CC725-4CFC-4660-B882-1569B308C0B9}" srcOrd="0" destOrd="0" presId="urn:microsoft.com/office/officeart/2008/layout/LinedList"/>
    <dgm:cxn modelId="{66F9CFBA-5BBD-4472-9FF3-94B08EA25A67}" type="presParOf" srcId="{53BBEEA9-05A3-4A09-A065-66410DB5F155}" destId="{F6D8671C-2A24-479F-A932-9585CD028F8A}" srcOrd="1" destOrd="0" presId="urn:microsoft.com/office/officeart/2008/layout/LinedList"/>
    <dgm:cxn modelId="{ED3FD097-F548-4C98-9FDD-5037E098FB19}" type="presParOf" srcId="{46DF6271-2C77-4992-BA31-A2BFC95DA8DB}" destId="{0CAE8981-FB0B-4832-885F-1EBDF1821F5F}" srcOrd="4" destOrd="0" presId="urn:microsoft.com/office/officeart/2008/layout/LinedList"/>
    <dgm:cxn modelId="{4E3B89C1-54FC-41BC-B74C-601C8F51271F}" type="presParOf" srcId="{46DF6271-2C77-4992-BA31-A2BFC95DA8DB}" destId="{E7B7305A-5617-4611-9685-E5FC6AF9D5BE}" srcOrd="5" destOrd="0" presId="urn:microsoft.com/office/officeart/2008/layout/LinedList"/>
    <dgm:cxn modelId="{D312ACCB-866D-4187-8944-C53D74A33CCD}" type="presParOf" srcId="{E7B7305A-5617-4611-9685-E5FC6AF9D5BE}" destId="{88211603-A707-4CF4-8E81-F552B2E0BC0F}" srcOrd="0" destOrd="0" presId="urn:microsoft.com/office/officeart/2008/layout/LinedList"/>
    <dgm:cxn modelId="{109AE9E0-820A-49DB-B6FA-1D60DF9B0A1C}" type="presParOf" srcId="{E7B7305A-5617-4611-9685-E5FC6AF9D5BE}" destId="{26680BE8-BA23-49B3-9763-3633AE8E108B}" srcOrd="1" destOrd="0" presId="urn:microsoft.com/office/officeart/2008/layout/LinedList"/>
    <dgm:cxn modelId="{75560DDA-978C-4CAE-90E9-44F7D7030EDA}" type="presParOf" srcId="{46DF6271-2C77-4992-BA31-A2BFC95DA8DB}" destId="{77AB8C69-B11C-495F-BDEC-560406214DAF}" srcOrd="6" destOrd="0" presId="urn:microsoft.com/office/officeart/2008/layout/LinedList"/>
    <dgm:cxn modelId="{6A33F8F2-FDCA-4917-B94B-46D8E56758C7}" type="presParOf" srcId="{46DF6271-2C77-4992-BA31-A2BFC95DA8DB}" destId="{D59C9A4E-6A50-4386-A129-F9A2F29F664C}" srcOrd="7" destOrd="0" presId="urn:microsoft.com/office/officeart/2008/layout/LinedList"/>
    <dgm:cxn modelId="{373CB91C-50AF-4A32-9C23-10DCD4ABE282}" type="presParOf" srcId="{D59C9A4E-6A50-4386-A129-F9A2F29F664C}" destId="{EEAC0A4F-BE87-4A01-9A2E-375C55C9D489}" srcOrd="0" destOrd="0" presId="urn:microsoft.com/office/officeart/2008/layout/LinedList"/>
    <dgm:cxn modelId="{D68DCE62-F244-4203-AC16-076755AF547C}" type="presParOf" srcId="{D59C9A4E-6A50-4386-A129-F9A2F29F664C}" destId="{8AC40379-9675-4DDE-A522-FFAA3A5FB3E8}" srcOrd="1" destOrd="0" presId="urn:microsoft.com/office/officeart/2008/layout/LinedList"/>
    <dgm:cxn modelId="{0C719300-5033-4DCC-9B16-6CDC0AB72B9D}" type="presParOf" srcId="{46DF6271-2C77-4992-BA31-A2BFC95DA8DB}" destId="{E1CC6E57-49C3-44AC-8720-F76669B22532}" srcOrd="8" destOrd="0" presId="urn:microsoft.com/office/officeart/2008/layout/LinedList"/>
    <dgm:cxn modelId="{093DB468-303A-46B7-A59A-1628E3C325AA}" type="presParOf" srcId="{46DF6271-2C77-4992-BA31-A2BFC95DA8DB}" destId="{7A8F6396-8079-41EB-AF3D-D9ECDFC38466}" srcOrd="9" destOrd="0" presId="urn:microsoft.com/office/officeart/2008/layout/LinedList"/>
    <dgm:cxn modelId="{76CE3AC2-D977-4FBF-8A4D-434098CB8ED3}" type="presParOf" srcId="{7A8F6396-8079-41EB-AF3D-D9ECDFC38466}" destId="{441B3C19-03B8-4872-A18D-C632C8613D36}" srcOrd="0" destOrd="0" presId="urn:microsoft.com/office/officeart/2008/layout/LinedList"/>
    <dgm:cxn modelId="{7780F53B-16CC-41B6-BC5C-5CF915294F5D}" type="presParOf" srcId="{7A8F6396-8079-41EB-AF3D-D9ECDFC38466}" destId="{05D9CFD2-3EC9-4288-90A7-F5829127958A}" srcOrd="1" destOrd="0" presId="urn:microsoft.com/office/officeart/2008/layout/LinedList"/>
    <dgm:cxn modelId="{3491D1E2-F5BB-4B02-A532-CDF70FD2B5B7}" type="presParOf" srcId="{46DF6271-2C77-4992-BA31-A2BFC95DA8DB}" destId="{74C39DD9-9763-4167-8826-5543232605DD}" srcOrd="10" destOrd="0" presId="urn:microsoft.com/office/officeart/2008/layout/LinedList"/>
    <dgm:cxn modelId="{E7290C18-4E5E-4AF5-A68B-37E0A6670663}" type="presParOf" srcId="{46DF6271-2C77-4992-BA31-A2BFC95DA8DB}" destId="{FD0BE3FA-70AC-4CC5-87CE-7E16B550EA99}" srcOrd="11" destOrd="0" presId="urn:microsoft.com/office/officeart/2008/layout/LinedList"/>
    <dgm:cxn modelId="{A2790CBA-3AAD-4F0F-87EF-6D096EDBFF55}" type="presParOf" srcId="{FD0BE3FA-70AC-4CC5-87CE-7E16B550EA99}" destId="{3ADB0755-8E2C-4747-AD17-ED8EC334166C}" srcOrd="0" destOrd="0" presId="urn:microsoft.com/office/officeart/2008/layout/LinedList"/>
    <dgm:cxn modelId="{04B64E40-4C95-43C1-ACDF-6688EBB0DA83}" type="presParOf" srcId="{FD0BE3FA-70AC-4CC5-87CE-7E16B550EA99}" destId="{84EEBA7D-1980-44B1-8182-13E190CEFE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D98B9-991B-4353-BF08-B44E897C89DA}">
      <dsp:nvSpPr>
        <dsp:cNvPr id="0" name=""/>
        <dsp:cNvSpPr/>
      </dsp:nvSpPr>
      <dsp:spPr>
        <a:xfrm>
          <a:off x="1000" y="544413"/>
          <a:ext cx="3511658" cy="22299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E65A3-6FFE-49A9-AF72-028E9D1D0DA9}">
      <dsp:nvSpPr>
        <dsp:cNvPr id="0" name=""/>
        <dsp:cNvSpPr/>
      </dsp:nvSpPr>
      <dsp:spPr>
        <a:xfrm>
          <a:off x="391184" y="915088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По данным института питания РАМН около 55% россиян старше 30 лет (в том числе 60% женщин и 50% мужчин) имеют лишний вес .</a:t>
          </a:r>
          <a:endParaRPr lang="en-US" sz="2200" kern="1200" dirty="0"/>
        </a:p>
      </dsp:txBody>
      <dsp:txXfrm>
        <a:off x="456496" y="980400"/>
        <a:ext cx="3381034" cy="2099279"/>
      </dsp:txXfrm>
    </dsp:sp>
    <dsp:sp modelId="{949D50DE-B374-4548-8341-F6A8C5399C9B}">
      <dsp:nvSpPr>
        <dsp:cNvPr id="0" name=""/>
        <dsp:cNvSpPr/>
      </dsp:nvSpPr>
      <dsp:spPr>
        <a:xfrm>
          <a:off x="4293027" y="544413"/>
          <a:ext cx="3511658" cy="22299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7AD3F-080F-4A12-B0C4-BA56DD3124ED}">
      <dsp:nvSpPr>
        <dsp:cNvPr id="0" name=""/>
        <dsp:cNvSpPr/>
      </dsp:nvSpPr>
      <dsp:spPr>
        <a:xfrm>
          <a:off x="4683211" y="915088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У 4% имеется двойной избыток веса: они относятся к категории очень тучных.</a:t>
          </a:r>
          <a:endParaRPr lang="en-US" sz="2200" kern="1200" dirty="0"/>
        </a:p>
      </dsp:txBody>
      <dsp:txXfrm>
        <a:off x="4748523" y="980400"/>
        <a:ext cx="3381034" cy="2099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4E635-57F2-454C-BF9C-42EA072FA203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D8A44-AC9E-4259-8B39-F64D589B0F69}">
      <dsp:nvSpPr>
        <dsp:cNvPr id="0" name=""/>
        <dsp:cNvSpPr/>
      </dsp:nvSpPr>
      <dsp:spPr>
        <a:xfrm>
          <a:off x="0" y="0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Суть методики заключается в разделении тарелки обычного диаметра (24-26 см) на 3 сектора:</a:t>
          </a:r>
          <a:endParaRPr lang="en-US" sz="1600" kern="1200"/>
        </a:p>
      </dsp:txBody>
      <dsp:txXfrm>
        <a:off x="0" y="0"/>
        <a:ext cx="7886700" cy="1087834"/>
      </dsp:txXfrm>
    </dsp:sp>
    <dsp:sp modelId="{EAC08BB7-65E9-4C98-942B-101C91F89621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6F062-8B1C-4143-86AE-85D4A10D22A1}">
      <dsp:nvSpPr>
        <dsp:cNvPr id="0" name=""/>
        <dsp:cNvSpPr/>
      </dsp:nvSpPr>
      <dsp:spPr>
        <a:xfrm>
          <a:off x="0" y="1087834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Овощи и зелень должны занимать примерно половину блюда</a:t>
          </a:r>
          <a:r>
            <a:rPr lang="ru-RU" sz="1600" kern="1200"/>
            <a:t>. Они насытят организм необходимой клетчаткой, витаминами и микроэлементами. Это обеспечивает нормализацию уровня глюкозы, улучшает пищеварение, активизирует метаболические процессы. Норма потребления овощей за 1 прием пищи – около 200 грамм.</a:t>
          </a:r>
          <a:endParaRPr lang="en-US" sz="1600" kern="1200"/>
        </a:p>
      </dsp:txBody>
      <dsp:txXfrm>
        <a:off x="0" y="1087834"/>
        <a:ext cx="7886700" cy="1087834"/>
      </dsp:txXfrm>
    </dsp:sp>
    <dsp:sp modelId="{FB83C2BF-BA76-4F79-A79C-A0FC3C3670E6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0C6DD-F531-484E-A092-0543C66DA1B4}">
      <dsp:nvSpPr>
        <dsp:cNvPr id="0" name=""/>
        <dsp:cNvSpPr/>
      </dsp:nvSpPr>
      <dsp:spPr>
        <a:xfrm>
          <a:off x="0" y="2175669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На белки отводится примерно 25% площади блюда или около 100 грамм</a:t>
          </a:r>
          <a:r>
            <a:rPr lang="ru-RU" sz="1600" kern="1200"/>
            <a:t>. Этот макронутриент – основной строительный элемент для тканей органов, мышц, костей. А еще источник жизненно необходимых аминокислот, цинка, железа, витамина B12, др.</a:t>
          </a:r>
          <a:endParaRPr lang="en-US" sz="1600" kern="1200"/>
        </a:p>
      </dsp:txBody>
      <dsp:txXfrm>
        <a:off x="0" y="2175669"/>
        <a:ext cx="7886700" cy="1087834"/>
      </dsp:txXfrm>
    </dsp:sp>
    <dsp:sp modelId="{7FFFD310-4898-48C3-A12B-728AE3FB2A60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141C0-E692-40CD-8AD3-1E3912B8EE40}">
      <dsp:nvSpPr>
        <dsp:cNvPr id="0" name=""/>
        <dsp:cNvSpPr/>
      </dsp:nvSpPr>
      <dsp:spPr>
        <a:xfrm>
          <a:off x="0" y="3263503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Медленные углеводы занимают оставшуюся треть тарелки</a:t>
          </a:r>
          <a:r>
            <a:rPr lang="ru-RU" sz="1600" kern="1200" dirty="0"/>
            <a:t>, около 100 грамм. Они насыщают организм энергией, дают силы и бодрость на весь день.</a:t>
          </a:r>
          <a:endParaRPr lang="en-US" sz="1600" kern="1200" dirty="0"/>
        </a:p>
      </dsp:txBody>
      <dsp:txXfrm>
        <a:off x="0" y="3263503"/>
        <a:ext cx="7886700" cy="1087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E1AA1-51E7-45D7-A785-0A3D97248A11}">
      <dsp:nvSpPr>
        <dsp:cNvPr id="0" name=""/>
        <dsp:cNvSpPr/>
      </dsp:nvSpPr>
      <dsp:spPr>
        <a:xfrm>
          <a:off x="0" y="1407"/>
          <a:ext cx="7886700" cy="599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652CB-77DB-4E29-AE66-566BD62081F5}">
      <dsp:nvSpPr>
        <dsp:cNvPr id="0" name=""/>
        <dsp:cNvSpPr/>
      </dsp:nvSpPr>
      <dsp:spPr>
        <a:xfrm>
          <a:off x="181438" y="136361"/>
          <a:ext cx="329887" cy="3298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6AFE2-94F3-4DF8-9D5F-57384759E6EE}">
      <dsp:nvSpPr>
        <dsp:cNvPr id="0" name=""/>
        <dsp:cNvSpPr/>
      </dsp:nvSpPr>
      <dsp:spPr>
        <a:xfrm>
          <a:off x="692764" y="1407"/>
          <a:ext cx="71939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• Овощи • Белок, жир • Углеводы </a:t>
          </a:r>
          <a:endParaRPr lang="en-US" sz="1800" kern="1200"/>
        </a:p>
      </dsp:txBody>
      <dsp:txXfrm>
        <a:off x="692764" y="1407"/>
        <a:ext cx="7193935" cy="599796"/>
      </dsp:txXfrm>
    </dsp:sp>
    <dsp:sp modelId="{1533FA08-1474-4667-A609-F1DFDFDB655A}">
      <dsp:nvSpPr>
        <dsp:cNvPr id="0" name=""/>
        <dsp:cNvSpPr/>
      </dsp:nvSpPr>
      <dsp:spPr>
        <a:xfrm>
          <a:off x="0" y="751152"/>
          <a:ext cx="7886700" cy="599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D5925-8A70-480D-86FD-03591E7BCC71}">
      <dsp:nvSpPr>
        <dsp:cNvPr id="0" name=""/>
        <dsp:cNvSpPr/>
      </dsp:nvSpPr>
      <dsp:spPr>
        <a:xfrm>
          <a:off x="181438" y="886107"/>
          <a:ext cx="329887" cy="3298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FB706-A785-4ADF-84DA-6B5AB86C2C06}">
      <dsp:nvSpPr>
        <dsp:cNvPr id="0" name=""/>
        <dsp:cNvSpPr/>
      </dsp:nvSpPr>
      <dsp:spPr>
        <a:xfrm>
          <a:off x="692764" y="751152"/>
          <a:ext cx="71939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Последовательность трапезы: </a:t>
          </a:r>
          <a:endParaRPr lang="en-US" sz="1800" kern="1200"/>
        </a:p>
      </dsp:txBody>
      <dsp:txXfrm>
        <a:off x="692764" y="751152"/>
        <a:ext cx="7193935" cy="599796"/>
      </dsp:txXfrm>
    </dsp:sp>
    <dsp:sp modelId="{CD24B4D9-9173-432E-960D-48564D5B1E20}">
      <dsp:nvSpPr>
        <dsp:cNvPr id="0" name=""/>
        <dsp:cNvSpPr/>
      </dsp:nvSpPr>
      <dsp:spPr>
        <a:xfrm>
          <a:off x="0" y="1500898"/>
          <a:ext cx="7886700" cy="599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AEB0D-0B8E-4104-9E6C-FE6105CD8718}">
      <dsp:nvSpPr>
        <dsp:cNvPr id="0" name=""/>
        <dsp:cNvSpPr/>
      </dsp:nvSpPr>
      <dsp:spPr>
        <a:xfrm>
          <a:off x="181438" y="1635852"/>
          <a:ext cx="329887" cy="3298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3A5A0-355A-4080-98D8-41309DCC9DB1}">
      <dsp:nvSpPr>
        <dsp:cNvPr id="0" name=""/>
        <dsp:cNvSpPr/>
      </dsp:nvSpPr>
      <dsp:spPr>
        <a:xfrm>
          <a:off x="692764" y="1500898"/>
          <a:ext cx="71939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1)  салат с зеленью и овощами (можно с оливковым маслом)</a:t>
          </a:r>
          <a:endParaRPr lang="en-US" sz="1800" kern="1200"/>
        </a:p>
      </dsp:txBody>
      <dsp:txXfrm>
        <a:off x="692764" y="1500898"/>
        <a:ext cx="7193935" cy="599796"/>
      </dsp:txXfrm>
    </dsp:sp>
    <dsp:sp modelId="{6E82901A-1F57-43AF-BD95-E1B44B4E1F55}">
      <dsp:nvSpPr>
        <dsp:cNvPr id="0" name=""/>
        <dsp:cNvSpPr/>
      </dsp:nvSpPr>
      <dsp:spPr>
        <a:xfrm>
          <a:off x="0" y="2250643"/>
          <a:ext cx="7886700" cy="599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D40D1-059F-4864-8883-246E10DB1CC2}">
      <dsp:nvSpPr>
        <dsp:cNvPr id="0" name=""/>
        <dsp:cNvSpPr/>
      </dsp:nvSpPr>
      <dsp:spPr>
        <a:xfrm>
          <a:off x="181438" y="2385597"/>
          <a:ext cx="329887" cy="3298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4704F-FE7B-4C75-A5D8-DCA9109FCB44}">
      <dsp:nvSpPr>
        <dsp:cNvPr id="0" name=""/>
        <dsp:cNvSpPr/>
      </dsp:nvSpPr>
      <dsp:spPr>
        <a:xfrm>
          <a:off x="692764" y="2250643"/>
          <a:ext cx="71939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2)  белково-жировая пища (рыба, мясо, птица и др.) </a:t>
          </a:r>
          <a:endParaRPr lang="en-US" sz="1800" kern="1200"/>
        </a:p>
      </dsp:txBody>
      <dsp:txXfrm>
        <a:off x="692764" y="2250643"/>
        <a:ext cx="7193935" cy="599796"/>
      </dsp:txXfrm>
    </dsp:sp>
    <dsp:sp modelId="{E53F5D62-3613-4BEB-BBBA-D1B60D8A48E4}">
      <dsp:nvSpPr>
        <dsp:cNvPr id="0" name=""/>
        <dsp:cNvSpPr/>
      </dsp:nvSpPr>
      <dsp:spPr>
        <a:xfrm>
          <a:off x="0" y="3000388"/>
          <a:ext cx="7886700" cy="599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D4502-8FB7-4756-B0BC-163DB6709749}">
      <dsp:nvSpPr>
        <dsp:cNvPr id="0" name=""/>
        <dsp:cNvSpPr/>
      </dsp:nvSpPr>
      <dsp:spPr>
        <a:xfrm>
          <a:off x="181438" y="3135342"/>
          <a:ext cx="329887" cy="3298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57EB3-4B84-43C3-AC18-7FD04C8958E8}">
      <dsp:nvSpPr>
        <dsp:cNvPr id="0" name=""/>
        <dsp:cNvSpPr/>
      </dsp:nvSpPr>
      <dsp:spPr>
        <a:xfrm>
          <a:off x="692764" y="3000388"/>
          <a:ext cx="71939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3)  более плотные углеводы либо фрукты </a:t>
          </a:r>
          <a:endParaRPr lang="en-US" sz="1800" kern="1200"/>
        </a:p>
      </dsp:txBody>
      <dsp:txXfrm>
        <a:off x="692764" y="3000388"/>
        <a:ext cx="7193935" cy="599796"/>
      </dsp:txXfrm>
    </dsp:sp>
    <dsp:sp modelId="{055B306D-455D-4035-87FC-7434768A6932}">
      <dsp:nvSpPr>
        <dsp:cNvPr id="0" name=""/>
        <dsp:cNvSpPr/>
      </dsp:nvSpPr>
      <dsp:spPr>
        <a:xfrm>
          <a:off x="0" y="3750134"/>
          <a:ext cx="7886700" cy="5997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F6722-4824-423F-ACE6-22815DADDC99}">
      <dsp:nvSpPr>
        <dsp:cNvPr id="0" name=""/>
        <dsp:cNvSpPr/>
      </dsp:nvSpPr>
      <dsp:spPr>
        <a:xfrm>
          <a:off x="181438" y="3885088"/>
          <a:ext cx="329887" cy="32988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D3004-6E53-43D3-9FE2-4E23F1D12848}">
      <dsp:nvSpPr>
        <dsp:cNvPr id="0" name=""/>
        <dsp:cNvSpPr/>
      </dsp:nvSpPr>
      <dsp:spPr>
        <a:xfrm>
          <a:off x="692764" y="3750134"/>
          <a:ext cx="71939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Такая последовательность блюд  дает лучший гликемический контроль</a:t>
          </a:r>
          <a:endParaRPr lang="en-US" sz="1800" kern="1200"/>
        </a:p>
      </dsp:txBody>
      <dsp:txXfrm>
        <a:off x="692764" y="3750134"/>
        <a:ext cx="7193935" cy="599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3D310-3E62-4515-B42F-1A74A6BF2235}">
      <dsp:nvSpPr>
        <dsp:cNvPr id="0" name=""/>
        <dsp:cNvSpPr/>
      </dsp:nvSpPr>
      <dsp:spPr>
        <a:xfrm>
          <a:off x="0" y="2379"/>
          <a:ext cx="46291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E215E-5439-47CA-97A0-A754AD30726A}">
      <dsp:nvSpPr>
        <dsp:cNvPr id="0" name=""/>
        <dsp:cNvSpPr/>
      </dsp:nvSpPr>
      <dsp:spPr>
        <a:xfrm>
          <a:off x="0" y="2379"/>
          <a:ext cx="4629150" cy="811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ЗАВТРАК 25 % суточного  рациона (время с 7 – 10 утра)</a:t>
          </a:r>
          <a:endParaRPr lang="en-US" sz="1200" kern="1200"/>
        </a:p>
      </dsp:txBody>
      <dsp:txXfrm>
        <a:off x="0" y="2379"/>
        <a:ext cx="4629150" cy="811477"/>
      </dsp:txXfrm>
    </dsp:sp>
    <dsp:sp modelId="{A98B20E2-4631-4F61-97E2-1D09701BFD00}">
      <dsp:nvSpPr>
        <dsp:cNvPr id="0" name=""/>
        <dsp:cNvSpPr/>
      </dsp:nvSpPr>
      <dsp:spPr>
        <a:xfrm>
          <a:off x="0" y="813857"/>
          <a:ext cx="46291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CC725-4CFC-4660-B882-1569B308C0B9}">
      <dsp:nvSpPr>
        <dsp:cNvPr id="0" name=""/>
        <dsp:cNvSpPr/>
      </dsp:nvSpPr>
      <dsp:spPr>
        <a:xfrm>
          <a:off x="0" y="813857"/>
          <a:ext cx="4629150" cy="811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Сложные углеводы + Белок + Жиры</a:t>
          </a:r>
          <a:endParaRPr lang="en-US" sz="1200" kern="1200"/>
        </a:p>
      </dsp:txBody>
      <dsp:txXfrm>
        <a:off x="0" y="813857"/>
        <a:ext cx="4629150" cy="811477"/>
      </dsp:txXfrm>
    </dsp:sp>
    <dsp:sp modelId="{0CAE8981-FB0B-4832-885F-1EBDF1821F5F}">
      <dsp:nvSpPr>
        <dsp:cNvPr id="0" name=""/>
        <dsp:cNvSpPr/>
      </dsp:nvSpPr>
      <dsp:spPr>
        <a:xfrm>
          <a:off x="0" y="1625334"/>
          <a:ext cx="46291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11603-A707-4CF4-8E81-F552B2E0BC0F}">
      <dsp:nvSpPr>
        <dsp:cNvPr id="0" name=""/>
        <dsp:cNvSpPr/>
      </dsp:nvSpPr>
      <dsp:spPr>
        <a:xfrm>
          <a:off x="0" y="1625334"/>
          <a:ext cx="4629150" cy="811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ВАРИАНТЫ</a:t>
          </a:r>
          <a:endParaRPr lang="en-US" sz="1200" kern="1200"/>
        </a:p>
      </dsp:txBody>
      <dsp:txXfrm>
        <a:off x="0" y="1625334"/>
        <a:ext cx="4629150" cy="811477"/>
      </dsp:txXfrm>
    </dsp:sp>
    <dsp:sp modelId="{77AB8C69-B11C-495F-BDEC-560406214DAF}">
      <dsp:nvSpPr>
        <dsp:cNvPr id="0" name=""/>
        <dsp:cNvSpPr/>
      </dsp:nvSpPr>
      <dsp:spPr>
        <a:xfrm>
          <a:off x="0" y="2436812"/>
          <a:ext cx="46291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C0A4F-BE87-4A01-9A2E-375C55C9D489}">
      <dsp:nvSpPr>
        <dsp:cNvPr id="0" name=""/>
        <dsp:cNvSpPr/>
      </dsp:nvSpPr>
      <dsp:spPr>
        <a:xfrm>
          <a:off x="0" y="2436812"/>
          <a:ext cx="4629150" cy="811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✅ Каша на воде ( гречневая, кукурузная, льняная, амарантовая, пшенная и др. Без глютена) + 10 гр. масла + яйцо отварное (не чаще 3 х раз в неделю)/ отварной язык ( 30-40 гр.)/ запечённая / мясная нарезка/индейка + зелень</a:t>
          </a:r>
          <a:endParaRPr lang="en-US" sz="1200" kern="1200" dirty="0"/>
        </a:p>
      </dsp:txBody>
      <dsp:txXfrm>
        <a:off x="0" y="2436812"/>
        <a:ext cx="4629150" cy="811477"/>
      </dsp:txXfrm>
    </dsp:sp>
    <dsp:sp modelId="{E1CC6E57-49C3-44AC-8720-F76669B22532}">
      <dsp:nvSpPr>
        <dsp:cNvPr id="0" name=""/>
        <dsp:cNvSpPr/>
      </dsp:nvSpPr>
      <dsp:spPr>
        <a:xfrm>
          <a:off x="0" y="3248290"/>
          <a:ext cx="46291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B3C19-03B8-4872-A18D-C632C8613D36}">
      <dsp:nvSpPr>
        <dsp:cNvPr id="0" name=""/>
        <dsp:cNvSpPr/>
      </dsp:nvSpPr>
      <dsp:spPr>
        <a:xfrm>
          <a:off x="0" y="3248290"/>
          <a:ext cx="4629150" cy="811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✅ Овощи свежие или тушеные + омлет на 0,5 чайной ложки топленого масла + хлебец/бутерброд на бездрожжевом хлебе</a:t>
          </a:r>
          <a:endParaRPr lang="en-US" sz="1200" kern="1200" dirty="0"/>
        </a:p>
      </dsp:txBody>
      <dsp:txXfrm>
        <a:off x="0" y="3248290"/>
        <a:ext cx="4629150" cy="811477"/>
      </dsp:txXfrm>
    </dsp:sp>
    <dsp:sp modelId="{74C39DD9-9763-4167-8826-5543232605DD}">
      <dsp:nvSpPr>
        <dsp:cNvPr id="0" name=""/>
        <dsp:cNvSpPr/>
      </dsp:nvSpPr>
      <dsp:spPr>
        <a:xfrm>
          <a:off x="0" y="4059767"/>
          <a:ext cx="46291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B0755-8E2C-4747-AD17-ED8EC334166C}">
      <dsp:nvSpPr>
        <dsp:cNvPr id="0" name=""/>
        <dsp:cNvSpPr/>
      </dsp:nvSpPr>
      <dsp:spPr>
        <a:xfrm>
          <a:off x="0" y="4059767"/>
          <a:ext cx="4629150" cy="811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✅ оладьи из печени/ язык отварной/ запеканки мясные/ овощные с фаршем + овощи/ зелень</a:t>
          </a:r>
          <a:endParaRPr lang="en-US" sz="1200" kern="1200" dirty="0"/>
        </a:p>
      </dsp:txBody>
      <dsp:txXfrm>
        <a:off x="0" y="4059767"/>
        <a:ext cx="4629150" cy="811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46C6F-6B55-4F57-8598-064095F1CA03}" type="datetimeFigureOut">
              <a:rPr lang="ru-RU" smtClean="0"/>
              <a:t>15.04.2024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7276F-2A69-45BF-9A7B-FA77B518ED6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34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7276F-2A69-45BF-9A7B-FA77B518ED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13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C17CDFE7-78BD-C1A3-A043-61585C12D8A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5657673-0CB4-4F9F-9CF7-A400E073F6FC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677D6931-865A-1606-76EC-9B1A8F75E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2F6FD00-9E78-480A-A106-1D307B182184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C6FE821-665F-E463-0486-349DE0831D2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7BDC5E7-F423-D162-A44B-413B77C560E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805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7276F-2A69-45BF-9A7B-FA77B518ED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47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7276F-2A69-45BF-9A7B-FA77B518ED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8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309EDC-B763-884E-6F65-AD73A32550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C0328A-E74A-0485-D3FA-DC15B1AD31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E70585-75D1-A41A-73A4-38C4B240F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2958C-CB67-43D3-81E1-2610C96A068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5508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7F6D4-77FD-E830-6202-7E5396C72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737107-0836-9AB8-C0B7-2A5A8D2E7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F0AFFC-62CE-AC32-9D8C-314AEEFA5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CB8D2-2BB4-4C59-965F-EA95911C9D6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5861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52FD56-389F-9722-9279-23445D54EA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510FAE-D58C-3364-EEC5-00EC794A94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93167B-46F1-2A7C-5053-CF32A1556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E6366-6E3F-4A16-A3D9-E1A40467B79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8895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3C4208-4617-5001-D7F6-D0C03159F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AAF0AF-13F5-DE00-4599-9F644242EC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9C2B3-AFBB-5380-FA30-E94E2F635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ECD99-A0B2-4CD4-8CB4-6C2C263AAD1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1954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AC83B1D-87DA-3C12-F89D-1B8F4DF7F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93F16B-B779-04EF-3B42-3851A5F43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E90806-A9F6-46BA-6080-3BE78D931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0BAC4-C891-49E1-8E2A-BC8455F4136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7272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2357BD3-AA77-3271-790B-A0B884DEFC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B310D0E-E90C-C7D8-6E0C-FFBC12B0C3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4D669C0-BB7E-9B76-52CE-3C62D883D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5ADAD-E4DF-497C-ACDC-CA4C9B1CD48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7247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5FD574-D487-4B20-4E3C-10CBD1703D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86A972-B43A-6570-455F-FAF0C7DE08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9C89C-652D-B5CF-412E-7C472CA32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494F5-332D-4D29-BAB0-AB91FC88DAD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9321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60751-63BE-4B49-AFFB-11D7D3FB8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E670EA-E86B-475B-BE0F-BF5B5E16A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A6D23E-B209-77D7-27F5-97B6F8D1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D4000-3FB3-085A-7254-C826EAEF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A10F27-9AC8-EFFD-BB02-4E8735A8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1966D-04A0-417A-AA6A-EE503EB1CF8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11080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7194A-45A4-4DF3-96B4-5C06B85EB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089B50-46A4-4D68-A874-E3D2DDE8D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48D6EE-9ADC-5675-37CE-876C3E36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392214-3E77-E9ED-F26B-60D4395F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6170A7-FEF0-4529-6C92-B2DB6CEF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200E3-F571-47B2-A2B8-CFFE53734D8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06126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7D8F1-FF0B-4F9A-8D1A-A8711C451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609F49-F064-41AC-9C61-349A1C898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7E0EC-0F19-C2C4-8204-13C5BF49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97E643-8C19-1B72-23AB-4FA64BEE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1EA84A-6D3A-1322-128A-EF4FE44B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21DE1-C3E1-46DB-BD32-1FD75991790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84093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B73E0-6706-4871-A023-B123B367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6FA9A8-588E-4D19-A44D-680BF7068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FE73BB-94D5-4A38-8DDC-814E64639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E9F927A-04D5-E1EA-D430-119440950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509E4F2-CD5A-7F14-8A88-16A2F3BAF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EBC172C-E6B0-E9D8-F7DB-180949D6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E09AC-EE60-49DA-9076-8A36DB03F37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0427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851DD0-661E-7F22-7ABA-A0D6DBA57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60F630-E322-2632-8523-DDE71DB7BE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D704A8-7EEF-E5C9-BD80-506F6EF8E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E5606-A040-42B1-8AE5-3EE52BBCEA6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96498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19585-D2DE-4EFB-B458-99908629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1A2238-97C6-4222-AE07-CB9702E2E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DA933B-4830-4A2E-BCFE-9FA6E0702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97651F-15E6-4AE0-863B-08474CE2F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0427E3-2D11-4FEB-A9AD-C73F720B3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03B6FAB-62EB-4A1B-C51B-8921C1BC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38E59C5-D5C4-38EA-E408-519B2039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A837F10-C054-34BB-EFA2-46A1446E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89718-9A98-4E59-908B-BD4B63DD465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51098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AD2A8-37C5-475A-90AF-F1A5E3CC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4C3E8104-729D-C39D-11E7-82EF59F5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EA514947-1D73-8E82-4D42-66B2666D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7A40ED3-9BF5-B5E6-D15F-F3AE9A39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25D4F-04B6-4D8F-8475-6794531123C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3239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0F3C909-48F1-745A-4F13-FBB9E3BD9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620D2967-6D52-F490-ECB6-2546D153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7D3A713-2388-E221-5A4B-78DD1FD9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F7EC4-2954-4E4F-9415-71DBE678D54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57008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133C1-0585-4D05-915F-AC02001F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DFF9DA-67BA-49E9-B3E0-CD432E8E3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5230F4-0B65-4E43-90E8-D5855A01D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3B3406A-7709-2EB5-8D8B-469AA069C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0A10960-112A-E7A8-BF2C-E902FE739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BDDACB9-7663-F45F-A265-2707E92E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F8198-BBFD-408E-B8DF-9EBD2259180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08564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83ECF-0A3D-48F0-83B5-43F8DD96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F75AA2-A009-4513-9388-B6DAA06A9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61E80-45F7-47FC-8A88-8EEAE0FD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F9D00FF-4366-44D8-A449-C11DE636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9D5E89F-B8A8-6E2F-E676-C2C176DB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BFED3BC-4E47-C4E8-2C32-1DCF2210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585AD-C29C-472C-BE2A-C7CB5D5D8D5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3390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C65A9-EE48-4075-8A9F-FFAC36B8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A98B56-E232-45BE-BA6C-B7EABE2E9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6A652-2ED7-AC25-AE4A-16CE2E29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978D47-48FD-F717-9B13-18BFC1A4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A0F9E-E2E2-9DF7-7CDE-515B8D52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A62D1-CD5B-4BE4-A7DD-43D660F3FD4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90740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0F3907-4134-4726-AA56-0C2133FD7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1EAFBF-F9B6-4B21-A8A7-3A0AC1252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ABC6B-F406-FB82-C073-B4403E27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99F7EF-3821-C4E3-864B-C2F9CD07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494887-5C33-390E-C7EE-BEF34C95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C65EA-F935-4C18-ABC0-1F989C60254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25812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770D6F8-029D-42D1-86BD-01903091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D56115E-40EB-CC6B-888D-7F6181E3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94F33F0-AA7B-028C-E07F-A8B2C058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C3BB8-699D-4809-9B3C-B904C3B03F6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1931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FE30C0C-EC5F-04F9-BC70-952D65B6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D25B8F4-4484-CFFC-34F9-79A1407D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4788670A-B3EF-97AA-7F57-584C4D18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BDA2F-9158-4BBB-B3A1-9CFE2308BF0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7807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FD4682-5B75-5D2E-9BF8-FD492E365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61A4C-11D0-34FF-EF3B-988CA6E9A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846AA0-2C5B-836D-1557-DA9702DBE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1B22B-B118-49F9-B134-F7BE3FFF6DD4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5367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E78C-0327-DA54-835F-BFBB90DEB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A3A6AC-CF33-4628-9C50-C6A46E710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046DC-5B9B-7B33-F5CD-9EDD1D0B1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BA615-E5F7-4387-8D64-11766B412544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710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FBEB63-DF40-DAD1-B9DF-0F8963E5C3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8D6E95-1BE8-C1AC-95AB-CAC4561D0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B72BC1-0C31-6FA9-7A2E-865C245D6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6D953-8C08-440C-8F56-01AB8748EAA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11458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26EBF8-5717-71B4-04EC-46A6E07960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5E6B06-D2B0-C78B-8D34-55ED2192B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BD5B68-D8E2-6F03-4D80-955A0E1C13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AE6C7-4047-4D51-9095-EF60A8CAD34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4905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1F53381-F84D-84D3-AF25-A4D4BE90A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98F39B-E979-970E-8604-6619BB11C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2715CD-6212-5E92-2E9B-C3ABF0FC1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16C3B-8D10-4455-9145-F283D62519E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5260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8B927-B390-A737-5311-93A11FC816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24A28-ED7B-D1E5-9190-09840B980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B5E8B4-BBE9-2347-EFBC-686A9AAC8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CCDBA-95E9-4449-90F2-B2D9BDDD1BD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2228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CDA2B-F9D7-7283-D4DD-ED3B6C1FD1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7D957-D506-849C-A373-B09F843BA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12ADD-9AF1-3B97-6FAC-347903DC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FCFD7-287E-406F-849E-2C17984A816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861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59EC124-BAA7-672C-7023-33822B869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806B583-5C80-705F-3AC3-224F577B3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BF4F8A65-9C12-712F-8742-EBA7A1D752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8789" name="Rectangle 5">
            <a:extLst>
              <a:ext uri="{FF2B5EF4-FFF2-40B4-BE49-F238E27FC236}">
                <a16:creationId xmlns:a16="http://schemas.microsoft.com/office/drawing/2014/main" id="{BD885AD3-F294-1BAF-3627-348979531F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8790" name="Rectangle 6">
            <a:extLst>
              <a:ext uri="{FF2B5EF4-FFF2-40B4-BE49-F238E27FC236}">
                <a16:creationId xmlns:a16="http://schemas.microsoft.com/office/drawing/2014/main" id="{B1A3E699-A892-4481-09C7-50EB8B58A6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88C58D-B3D4-4240-A615-5CD6E611988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2894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5E4444AE-CD75-D60B-A1A1-D90C2D302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:a16="http://schemas.microsoft.com/office/drawing/2014/main" id="{3C19CB18-9A8B-9060-E2F8-709F76A67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9447D-CE52-4120-AEF5-2D6556C1A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83AA0A-3C66-43C0-BB90-3FBF7A8FA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28D69-C7AD-4B4A-B39A-8FF1198A0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12A10F24-4D93-466F-BDFA-DD8BD096E64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9505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9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2010C33-8387-08BA-EB74-9E394B573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976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/>
              <a:t>ПРАВИЛЬНОЕ ПИТАНИЕ ПОД </a:t>
            </a:r>
          </a:p>
          <a:p>
            <a:pPr marL="0" indent="0" algn="ctr">
              <a:buNone/>
            </a:pPr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СИЛУ</a:t>
            </a:r>
            <a:r>
              <a:rPr lang="ru-RU" sz="6000" dirty="0"/>
              <a:t> КАЖДОМУ </a:t>
            </a:r>
          </a:p>
          <a:p>
            <a:pPr marL="0" indent="0" algn="ctr">
              <a:buNone/>
            </a:pPr>
            <a:endParaRPr lang="ru-RU" sz="6000" dirty="0"/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Врач гастроэнтеролог, нефролог Сучкова Наталья Валерьевна </a:t>
            </a:r>
          </a:p>
          <a:p>
            <a:pPr marL="0" indent="0" algn="ctr">
              <a:buNone/>
            </a:pPr>
            <a:r>
              <a:rPr lang="ru-RU" sz="1800" dirty="0"/>
              <a:t>КГБУЗ КМКБ №20 </a:t>
            </a:r>
            <a:r>
              <a:rPr lang="ru-RU" sz="1800" dirty="0" err="1"/>
              <a:t>им.И.С</a:t>
            </a:r>
            <a:r>
              <a:rPr lang="ru-RU" sz="1800" dirty="0"/>
              <a:t>. </a:t>
            </a:r>
            <a:r>
              <a:rPr lang="ru-RU" sz="1800" dirty="0" err="1"/>
              <a:t>Берзона</a:t>
            </a:r>
            <a:r>
              <a:rPr lang="ru-RU" sz="1800" dirty="0"/>
              <a:t> </a:t>
            </a:r>
          </a:p>
        </p:txBody>
      </p:sp>
      <p:pic>
        <p:nvPicPr>
          <p:cNvPr id="1028" name="Picture 4" descr="Здоровое питание — рекомендации врача-эндокринолога">
            <a:extLst>
              <a:ext uri="{FF2B5EF4-FFF2-40B4-BE49-F238E27FC236}">
                <a16:creationId xmlns:a16="http://schemas.microsoft.com/office/drawing/2014/main" id="{8BCAA4F1-A823-9520-DE48-4CBD78A48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82" y="2996952"/>
            <a:ext cx="3853036" cy="25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416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внутренний, ес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82FAD6E2-B706-4927-B9CD-2FE1FE12E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7" r="7331" b="3"/>
          <a:stretch/>
        </p:blipFill>
        <p:spPr>
          <a:xfrm>
            <a:off x="628650" y="1852613"/>
            <a:ext cx="3330575" cy="3198813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стол, еда, ест&#10;&#10;Автоматически созданное описание">
            <a:extLst>
              <a:ext uri="{FF2B5EF4-FFF2-40B4-BE49-F238E27FC236}">
                <a16:creationId xmlns:a16="http://schemas.microsoft.com/office/drawing/2014/main" id="{283B5102-FF58-497B-B0EA-11730435E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55"/>
          <a:stretch/>
        </p:blipFill>
        <p:spPr>
          <a:xfrm>
            <a:off x="628650" y="5122863"/>
            <a:ext cx="1949450" cy="1163638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мужчина, автомобиль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AF857934-9A1D-4B5F-820E-130078C16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9" r="7767" b="-3"/>
          <a:stretch/>
        </p:blipFill>
        <p:spPr>
          <a:xfrm>
            <a:off x="2649538" y="5122863"/>
            <a:ext cx="1308100" cy="1163638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тол, мужчин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65ECB180-AA67-417A-BD26-1B818A8ECF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1" r="9242"/>
          <a:stretch/>
        </p:blipFill>
        <p:spPr>
          <a:xfrm>
            <a:off x="4029075" y="1852613"/>
            <a:ext cx="4481513" cy="44338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E4932-1AEC-40D4-B08B-31BB53EA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Еда на бегу) </a:t>
            </a:r>
            <a:b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 где культура?</a:t>
            </a:r>
          </a:p>
        </p:txBody>
      </p:sp>
    </p:spTree>
    <p:extLst>
      <p:ext uri="{BB962C8B-B14F-4D97-AF65-F5344CB8AC3E}">
        <p14:creationId xmlns:p14="http://schemas.microsoft.com/office/powerpoint/2010/main" val="168510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958B24-7B8B-45FB-BD70-29DDD5C2C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5" r="20405"/>
          <a:stretch/>
        </p:blipFill>
        <p:spPr>
          <a:xfrm>
            <a:off x="3028949" y="10"/>
            <a:ext cx="6120019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241AD-9559-491C-9464-107DE2632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4" y="2950387"/>
            <a:ext cx="228922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 eaLnBrk="1" hangingPunct="1"/>
            <a:r>
              <a:rPr lang="en-US" sz="3500">
                <a:solidFill>
                  <a:srgbClr val="FFFFFF"/>
                </a:solidFill>
              </a:rPr>
              <a:t>Культура питания в семье ))</a:t>
            </a:r>
          </a:p>
        </p:txBody>
      </p:sp>
    </p:spTree>
    <p:extLst>
      <p:ext uri="{BB962C8B-B14F-4D97-AF65-F5344CB8AC3E}">
        <p14:creationId xmlns:p14="http://schemas.microsoft.com/office/powerpoint/2010/main" val="1552650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7DF17-FCB9-46B9-BBF5-25B495A5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891652"/>
            <a:ext cx="3309016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 eaLnBrk="1" hangingPunct="1"/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Здоровье растет на кухне)) </a:t>
            </a:r>
          </a:p>
        </p:txBody>
      </p:sp>
      <p:pic>
        <p:nvPicPr>
          <p:cNvPr id="4" name="Объект 3" descr="Изображение выглядит как внутренний, еда, стол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D9F84827-9230-41BC-821D-918F8928B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 r="29833"/>
          <a:stretch/>
        </p:blipFill>
        <p:spPr>
          <a:xfrm>
            <a:off x="4572000" y="1497181"/>
            <a:ext cx="4206240" cy="38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21FE-C56B-42B6-82D1-D3F0C4A47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E011A-C166-4E7B-A300-186767380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61A9AF-2897-4CFD-9D9D-17105C8A2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37623-37B4-4CA4-8748-33C3501A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06" y="1282890"/>
            <a:ext cx="2213376" cy="27568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 eaLnBrk="1" hangingPunct="1"/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Сервировка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стола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5E56EF-ADF6-479C-99B3-ADDDE695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9038" y="4107658"/>
            <a:ext cx="2469272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Объект 3" descr="Изображение выглядит как стол, внутренний, еда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14373F60-EC63-4A5B-9B7C-9C180971E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99" r="23753" b="-3"/>
          <a:stretch/>
        </p:blipFill>
        <p:spPr>
          <a:xfrm>
            <a:off x="3024676" y="3428999"/>
            <a:ext cx="3062879" cy="3446819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ол, кофе, внутренний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FAED0CA7-309F-4274-9B32-A0DA573F0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2" r="6419" b="-4"/>
          <a:stretch/>
        </p:blipFill>
        <p:spPr>
          <a:xfrm>
            <a:off x="3024676" y="1658"/>
            <a:ext cx="3062879" cy="3438124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ол, тарелка, ед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0857EDD-2227-4E7B-9661-1FCCD55E0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5" r="4473" b="-1"/>
          <a:stretch/>
        </p:blipFill>
        <p:spPr>
          <a:xfrm>
            <a:off x="6087555" y="3428999"/>
            <a:ext cx="3062878" cy="3446819"/>
          </a:xfrm>
          <a:prstGeom prst="rect">
            <a:avLst/>
          </a:prstGeom>
        </p:spPr>
      </p:pic>
      <p:pic>
        <p:nvPicPr>
          <p:cNvPr id="6" name="Рисунок 5" descr="Изображение выглядит как стол, тарелка, ед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065A35F6-FFE6-4202-A5F6-178647F003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91" r="17459" b="3"/>
          <a:stretch/>
        </p:blipFill>
        <p:spPr>
          <a:xfrm>
            <a:off x="6087555" y="1658"/>
            <a:ext cx="3062880" cy="34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4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Строгий режим приема пищи в течение дня.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Оптимальное количество приемов пищи в течение дня 3 раза , по необходимости можно добавить перекусы и  принимать пищу 5—6 раз в день (дробное питание) в одно и то же время с относительно равномерным распределением углеводов.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Желательное распределение </a:t>
            </a:r>
            <a:r>
              <a:rPr lang="ru-RU" sz="2400" dirty="0" err="1"/>
              <a:t>энергоценности</a:t>
            </a:r>
            <a:r>
              <a:rPr lang="ru-RU" sz="2400" dirty="0"/>
              <a:t> рациона по приемам пищи: завтрак — 20—25%, 2-й завтрак — 10%, обед - 30-35%, полдник - 10%, ужин - 15-20%, 2-й ужин — 5—10%.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97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•	Время приема пищи − это еще и </a:t>
            </a:r>
            <a:r>
              <a:rPr lang="ru-RU" sz="2400" b="1" dirty="0"/>
              <a:t>эмоциональный фактор</a:t>
            </a:r>
            <a:r>
              <a:rPr lang="ru-RU" sz="2400" dirty="0"/>
              <a:t>, поэтому наслаждайтесь вкусной едой и общением с родными, а вот про телевизор и планшет стоит на это время забыть.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•	Пейте достаточное количество жидкости в течение дня.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Считается, что 30 мл чистой воды на 1 кг идеальной массы тела – это норма. </a:t>
            </a: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8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976B86-E250-5C3F-F7D8-6847F3B6C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54" b="1"/>
          <a:stretch/>
        </p:blipFill>
        <p:spPr>
          <a:xfrm>
            <a:off x="755576" y="188640"/>
            <a:ext cx="5472953" cy="41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15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В правильном и здоровом питании очень важна технология приготовления еды!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Если вы обладатель очень хорошей сковороды, то на максимальном огне с добавлением небольшого количества растительного масла (для этого используйте пульверизатор для масла) разрешается обжарить продукт для более эстетичного вида, а далее довести до готовности в духовке. Так получится красиво и полезно. Научитесь пользоваться духовкой, и вы убедитесь, как красиво и вкусно можно приготовить даже обычные котлеты, не обжаривая их в масле.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7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Разнообразное питание</a:t>
            </a:r>
          </a:p>
          <a:p>
            <a:pPr marL="91440" indent="-91440" eaLnBrk="1" fontAlgn="auto" hangingPunct="1">
              <a:spcAft>
                <a:spcPts val="0"/>
              </a:spcAft>
              <a:defRPr/>
            </a:pPr>
            <a:r>
              <a:rPr lang="ru-RU" sz="2400" dirty="0"/>
              <a:t>К понятию «правильное питание» относится такой фактор, как разнообразная пища. Старайтесь употреблять животные и растительные белки, сложные углеводы, а также животные и растительные жиры в течение дня. </a:t>
            </a:r>
          </a:p>
          <a:p>
            <a:pPr marL="91440" indent="-91440" eaLnBrk="1" fontAlgn="auto" hangingPunct="1">
              <a:spcAft>
                <a:spcPts val="0"/>
              </a:spcAft>
              <a:defRPr/>
            </a:pPr>
            <a:r>
              <a:rPr lang="ru-RU" sz="2400" dirty="0"/>
              <a:t>Только правильное их сочетание, а также достаточное количество всех перечисленных нутриентов гарантированно принесет пользу вашему здоровью. </a:t>
            </a:r>
          </a:p>
          <a:p>
            <a:pPr marL="91440" indent="-91440" eaLnBrk="1" fontAlgn="auto" hangingPunct="1">
              <a:spcAft>
                <a:spcPts val="0"/>
              </a:spcAft>
              <a:defRPr/>
            </a:pP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2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0A7A36A-C781-B3CB-9138-70B479C2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Еда – залог здоровья </a:t>
            </a:r>
            <a:endParaRPr lang="en-US" b="1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AE06357-7CEF-CDF7-3BDD-DBF28C1CE7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dirty="0"/>
              <a:t>Здоровое питание — это максимальная реализация заложенного в человеке генетического и адаптационного потенциала, который позволяет организму сопротивляться любым серьезным нагрузкам физической, химической, биологической природы. Но для того, чтобы сохранить здоровье на долгие годы, человеку необходимо рационально питаться и быть физически активным.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9DA15EB-16C0-16AC-451A-F2B72C30EC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4629150" y="2117816"/>
            <a:ext cx="3886200" cy="3903472"/>
          </a:xfrm>
          <a:noFill/>
        </p:spPr>
      </p:pic>
    </p:spTree>
    <p:extLst>
      <p:ext uri="{BB962C8B-B14F-4D97-AF65-F5344CB8AC3E}">
        <p14:creationId xmlns:p14="http://schemas.microsoft.com/office/powerpoint/2010/main" val="1548964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/>
              <a:t>Правильное питание начинается с завтрака. </a:t>
            </a:r>
          </a:p>
          <a:p>
            <a:pPr marL="91440" indent="-91440" eaLnBrk="1" fontAlgn="auto" hangingPunct="1">
              <a:spcAft>
                <a:spcPts val="0"/>
              </a:spcAft>
              <a:defRPr/>
            </a:pPr>
            <a:r>
              <a:rPr lang="ru-RU" sz="2400" dirty="0"/>
              <a:t>Особенно некомфортно на данном этапе будет «совам», поскольку именно у них обмен веществ повышается ко второй половине дня. Но это не значит, что им не нужен завтрак. </a:t>
            </a:r>
          </a:p>
          <a:p>
            <a:pPr marL="91440" indent="-91440" eaLnBrk="1" fontAlgn="auto" hangingPunct="1">
              <a:spcAft>
                <a:spcPts val="0"/>
              </a:spcAft>
              <a:defRPr/>
            </a:pPr>
            <a:r>
              <a:rPr lang="ru-RU" sz="2400" dirty="0"/>
              <a:t>Завтраки могут быть очень легкими. Если вы никогда не завтракали, начните утро со стакана некрепкого чая и немного орех или нежирных крекеров. Через неделю добавьте 100 граммов йогурта и полбанана. Или, например, это может быть 1 яйцо всмятку и немного огурца.</a:t>
            </a:r>
          </a:p>
          <a:p>
            <a:pPr marL="91440" indent="-91440" eaLnBrk="1" fontAlgn="auto" hangingPunct="1">
              <a:spcAft>
                <a:spcPts val="0"/>
              </a:spcAft>
              <a:defRPr/>
            </a:pP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Кушать нужно медленно, тщательно пережевывая каждый кусочек.</a:t>
            </a:r>
          </a:p>
          <a:p>
            <a:pPr marL="91440" indent="-91440" eaLnBrk="1" fontAlgn="auto" hangingPunct="1">
              <a:spcAft>
                <a:spcPts val="0"/>
              </a:spcAft>
              <a:defRPr/>
            </a:pPr>
            <a:r>
              <a:rPr lang="ru-RU" sz="2400" dirty="0"/>
              <a:t>Тщательно пережёванная пища лучше переваривается. Если вы привыкли есть быстро и на бегу, то делая 2-3 жевка и проглатываю еду, вы еще и заглатываете воздух. Постепенно это ведет к следующему: плохо пережеванная еда, попадая в желудок, не может быть полностью подготовлена к дальнейшему перевариванию, отсюда берут начало такие симптомы, как вздутие, отрыжка, изжога, дискомфорт в животе, нарушение стула. </a:t>
            </a: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19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097" y="1759590"/>
            <a:ext cx="2907124" cy="290712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376" y="2405894"/>
            <a:ext cx="4316172" cy="3197464"/>
          </a:xfrm>
        </p:spPr>
        <p:txBody>
          <a:bodyPr rtlCol="0" anchor="t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600" dirty="0"/>
              <a:t>Обязателен полноценный физиологический состав и сбалансированность основных пищевых веществ в суточном рационе: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600" dirty="0"/>
              <a:t>содержание белков должно обеспечивать 15—20% суточной потребности в энергии, жиров — 25—30%, углеводов — 50— 60%.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600" dirty="0"/>
              <a:t>Необходим индивидуальный расчет суточной </a:t>
            </a:r>
            <a:r>
              <a:rPr lang="ru-RU" sz="1600" dirty="0" err="1"/>
              <a:t>энергоценности</a:t>
            </a:r>
            <a:r>
              <a:rPr lang="ru-RU" sz="1600" dirty="0"/>
              <a:t> рациона с учетом пола, возраста, роста, массы тела больного, его профессии и связанных с нею энергозатрат.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600" b="1" dirty="0"/>
              <a:t>Строгий учет содержания в пищевом рационе углеводов, их количества и качества.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82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00" b="1"/>
              <a:t>Что такое принцип здоровой тарелки</a:t>
            </a:r>
            <a:br>
              <a:rPr lang="ru-RU" sz="3700"/>
            </a:br>
            <a:endParaRPr lang="ru-RU" sz="3700"/>
          </a:p>
        </p:txBody>
      </p:sp>
      <p:graphicFrame>
        <p:nvGraphicFramePr>
          <p:cNvPr id="5" name="Содержимое 2">
            <a:extLst>
              <a:ext uri="{FF2B5EF4-FFF2-40B4-BE49-F238E27FC236}">
                <a16:creationId xmlns:a16="http://schemas.microsoft.com/office/drawing/2014/main" id="{0607CECA-FB2F-B9C0-92B1-50C7339571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5370591"/>
              </p:ext>
            </p:extLst>
          </p:nvPr>
        </p:nvGraphicFramePr>
        <p:xfrm>
          <a:off x="628650" y="1957982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астрономические каникул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13" y="44624"/>
            <a:ext cx="9143999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фрукт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FA8EA4-F39B-72E8-5EC8-3D0AB5D3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19773"/>
            <a:ext cx="8178799" cy="54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4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77EF59-0A22-61F2-8445-61B7584A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24" y="836712"/>
            <a:ext cx="770555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67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476672"/>
            <a:ext cx="5201975" cy="5400600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Пищевой рацион должен содержать оптимальное количество белка — 1—1,2 г на 1 кг массы тела человека, следовательно, суточная потребность в белке составляет 70—80 г. С увеличением физической нагрузки потребность в белке увеличивается.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В диете должны быть белки и животного, и растительного происхождения.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01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00" b="1" u="sng"/>
              <a:t>ПОСЛЕДОВАТЕЛЬНОСТЬ  БЛЮД</a:t>
            </a:r>
            <a:br>
              <a:rPr lang="ru-RU" sz="3700"/>
            </a:br>
            <a:endParaRPr lang="ru-RU" sz="3700"/>
          </a:p>
        </p:txBody>
      </p:sp>
      <p:graphicFrame>
        <p:nvGraphicFramePr>
          <p:cNvPr id="5" name="Содержимое 2">
            <a:extLst>
              <a:ext uri="{FF2B5EF4-FFF2-40B4-BE49-F238E27FC236}">
                <a16:creationId xmlns:a16="http://schemas.microsoft.com/office/drawing/2014/main" id="{51083E5B-178E-35F2-34A8-8D784870EF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47837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32A21FE-C56B-42B6-82D1-D3F0C4A47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4BE011A-C166-4E7B-A300-186767380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1261A9AF-2897-4CFD-9D9D-17105C8A2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8A9CE-F1E8-4E8A-A873-025CCA7F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06" y="1282890"/>
            <a:ext cx="2213376" cy="27568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 eaLnBrk="1" hangingPunct="1"/>
            <a:r>
              <a:rPr lang="en-US" sz="3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Общество</a:t>
            </a: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чистых</a:t>
            </a: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тарелок</a:t>
            </a: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)) 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55E56EF-ADF6-479C-99B3-ADDDE695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9038" y="4107658"/>
            <a:ext cx="2469272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5F0B8E-4A3C-4C7E-892A-4975504B8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8" r="21215" b="-3"/>
          <a:stretch/>
        </p:blipFill>
        <p:spPr>
          <a:xfrm>
            <a:off x="3024676" y="3428999"/>
            <a:ext cx="3062879" cy="34468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E8B1F5E-1816-4872-A082-2A2C997B4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r="25337" b="-3"/>
          <a:stretch/>
        </p:blipFill>
        <p:spPr bwMode="auto">
          <a:xfrm>
            <a:off x="3024676" y="1658"/>
            <a:ext cx="3062879" cy="34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A397E0-ECB2-48DF-BD06-F12C4FBC6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857" r="35935" b="-1"/>
          <a:stretch/>
        </p:blipFill>
        <p:spPr>
          <a:xfrm>
            <a:off x="6087555" y="3428999"/>
            <a:ext cx="3062878" cy="34468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04D06-CF59-4339-A89D-F6CE753CD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79" r="19877" b="-2"/>
          <a:stretch/>
        </p:blipFill>
        <p:spPr>
          <a:xfrm>
            <a:off x="6087555" y="1658"/>
            <a:ext cx="3062880" cy="34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1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115A928C-7B0E-0FF9-A6A9-581C13065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761" y="98280"/>
            <a:ext cx="5159520" cy="3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407526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2177" b="1" dirty="0">
                <a:solidFill>
                  <a:srgbClr val="7E0021"/>
                </a:solidFill>
                <a:latin typeface="Brokgauz &amp; Efron" pitchFamily="32" charset="0"/>
              </a:rPr>
              <a:t>ИЗМЕРИТЬ ОБХВАТ ТАЛИИ</a:t>
            </a:r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320EFA55-A011-A355-4595-C4FC1CDF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41" y="489961"/>
            <a:ext cx="8621280" cy="1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defTabSz="407526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ru-RU" altLang="ru-RU" sz="1814" b="1" dirty="0">
                <a:solidFill>
                  <a:srgbClr val="003333"/>
                </a:solidFill>
                <a:latin typeface="Brokgauz &amp; Efron" pitchFamily="32" charset="0"/>
              </a:rPr>
              <a:t>Величина этого параметра определяет фактор риска при таких болезнях, как </a:t>
            </a:r>
            <a:r>
              <a:rPr lang="ru-RU" altLang="ru-RU" sz="1814" b="1" dirty="0">
                <a:solidFill>
                  <a:srgbClr val="7E0021"/>
                </a:solidFill>
                <a:latin typeface="Brokgauz &amp; Efron" pitchFamily="32" charset="0"/>
              </a:rPr>
              <a:t>диабет, сердечно-сосудистые заболевания,</a:t>
            </a:r>
            <a:r>
              <a:rPr lang="ru-RU" altLang="ru-RU" sz="1814" b="1" dirty="0">
                <a:solidFill>
                  <a:srgbClr val="003333"/>
                </a:solidFill>
                <a:latin typeface="Brokgauz &amp; Efron" pitchFamily="32" charset="0"/>
              </a:rPr>
              <a:t> гипертония. Обхват талии измеряется с помощью сантиметровой ленты по самой узкой части туловища — примерно на несколько сантиметров выше пупка. Держите спину ровно, выдохните и измерьте лентой талию в самой узкой части — так вы получите наиболее достоверную цифру.</a:t>
            </a:r>
          </a:p>
        </p:txBody>
      </p:sp>
      <p:graphicFrame>
        <p:nvGraphicFramePr>
          <p:cNvPr id="11267" name="Group 3">
            <a:extLst>
              <a:ext uri="{FF2B5EF4-FFF2-40B4-BE49-F238E27FC236}">
                <a16:creationId xmlns:a16="http://schemas.microsoft.com/office/drawing/2014/main" id="{59C68A03-CE9E-EC90-9394-D3AA544C8EE3}"/>
              </a:ext>
            </a:extLst>
          </p:cNvPr>
          <p:cNvGraphicFramePr>
            <a:graphicFrameLocks noGrp="1"/>
          </p:cNvGraphicFramePr>
          <p:nvPr/>
        </p:nvGraphicFramePr>
        <p:xfrm>
          <a:off x="300961" y="2327401"/>
          <a:ext cx="8569440" cy="3854741"/>
        </p:xfrm>
        <a:graphic>
          <a:graphicData uri="http://schemas.openxmlformats.org/drawingml/2006/table">
            <a:tbl>
              <a:tblPr/>
              <a:tblGrid>
                <a:gridCol w="1880640">
                  <a:extLst>
                    <a:ext uri="{9D8B030D-6E8A-4147-A177-3AD203B41FA5}">
                      <a16:colId xmlns:a16="http://schemas.microsoft.com/office/drawing/2014/main" val="3205741679"/>
                    </a:ext>
                  </a:extLst>
                </a:gridCol>
                <a:gridCol w="1910880">
                  <a:extLst>
                    <a:ext uri="{9D8B030D-6E8A-4147-A177-3AD203B41FA5}">
                      <a16:colId xmlns:a16="http://schemas.microsoft.com/office/drawing/2014/main" val="2238253063"/>
                    </a:ext>
                  </a:extLst>
                </a:gridCol>
                <a:gridCol w="4777920">
                  <a:extLst>
                    <a:ext uri="{9D8B030D-6E8A-4147-A177-3AD203B41FA5}">
                      <a16:colId xmlns:a16="http://schemas.microsoft.com/office/drawing/2014/main" val="1950516890"/>
                    </a:ext>
                  </a:extLst>
                </a:gridCol>
              </a:tblGrid>
              <a:tr h="472320">
                <a:tc gridSpan="2"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E0021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Обхват талии</a:t>
                      </a:r>
                    </a:p>
                  </a:txBody>
                  <a:tcPr marL="81638" marR="81638" marT="42452" marB="42452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E0021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Фактор риска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537741"/>
                  </a:ext>
                </a:extLst>
              </a:tr>
              <a:tr h="410400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Мужчины, см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Женщины, см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46033"/>
                  </a:ext>
                </a:extLst>
              </a:tr>
              <a:tr h="488853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&lt; 94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&lt; 80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Норма</a:t>
                      </a:r>
                    </a:p>
                  </a:txBody>
                  <a:tcPr marL="81638" marR="81638" marT="42452" marB="42452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133445"/>
                  </a:ext>
                </a:extLst>
              </a:tr>
              <a:tr h="1321920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94-101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80-87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1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Абдоминальный тип ожирения.</a:t>
                      </a:r>
                      <a:b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</a:b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Повышен риск заболеваний сердечно-сосудистой системы, диабета второго типа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197896"/>
                  </a:ext>
                </a:extLst>
              </a:tr>
              <a:tr h="1156955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E0021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&gt; 102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&gt;88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1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33"/>
                          </a:solidFill>
                          <a:effectLst/>
                          <a:latin typeface="Brokgauz &amp; Efron" pitchFamily="32" charset="0"/>
                          <a:ea typeface="Microsoft YaHei" panose="020B0503020204020204" pitchFamily="34" charset="-122"/>
                        </a:rPr>
                        <a:t>Абдоминальный тип ожирения. Высокий риск заболеваний сердечно-сосудистой системы, диабета второго типа</a:t>
                      </a:r>
                    </a:p>
                  </a:txBody>
                  <a:tcPr marL="81638" marR="81638" marT="42452" marB="42452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89652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Открытки «правильное питание» - bigmir)net">
            <a:extLst>
              <a:ext uri="{FF2B5EF4-FFF2-40B4-BE49-F238E27FC236}">
                <a16:creationId xmlns:a16="http://schemas.microsoft.com/office/drawing/2014/main" id="{3C9784D6-0DF7-FE58-8166-509ABF6ED7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9569"/>
            <a:ext cx="5472608" cy="336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7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br>
              <a:rPr lang="ru-RU"/>
            </a:br>
            <a:r>
              <a:rPr lang="ru-RU"/>
              <a:t>Конструктор питания</a:t>
            </a:r>
          </a:p>
        </p:txBody>
      </p:sp>
      <p:graphicFrame>
        <p:nvGraphicFramePr>
          <p:cNvPr id="5" name="Содержимое 2">
            <a:extLst>
              <a:ext uri="{FF2B5EF4-FFF2-40B4-BE49-F238E27FC236}">
                <a16:creationId xmlns:a16="http://schemas.microsoft.com/office/drawing/2014/main" id="{64793129-DD66-81F4-D314-3FA8FBEC0C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042262"/>
              </p:ext>
            </p:extLst>
          </p:nvPr>
        </p:nvGraphicFramePr>
        <p:xfrm>
          <a:off x="3887788" y="987425"/>
          <a:ext cx="462915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930AA174-C0BD-1F52-C95C-37CE6A907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0121"/>
            <a:ext cx="31520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097" y="1759590"/>
            <a:ext cx="2907124" cy="290712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376" y="2405894"/>
            <a:ext cx="4316172" cy="3197464"/>
          </a:xfrm>
        </p:spPr>
        <p:txBody>
          <a:bodyPr rtlCol="0" anchor="t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600" dirty="0"/>
              <a:t>Для больных в большинстве случаев бывает достаточным снижение массы тела на 5 – 10% от исходной.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600" dirty="0"/>
              <a:t>Как свидетельствуют исследования, при таком похудении уменьшается риск развития сахарного диабета более чем на 50%,  ССЗ – в среднем на 9%, более благоприятно протекают  и другие связанные с ожирением заболевания.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600" dirty="0"/>
              <a:t>Получены документированные доказательства эффективного влияния 10% снижения веса на течение артериальной гипертензии: САД и ДАД снижаются на 20%, уменьшается потребность в гипотензивных препаратах.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14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На каждый килограмм потерянного веса ОХС и ХС ЛПНП снижаются на 1%, триглицериды на 2-3%,а ХС ЛПВП увеличивается на 1 – 2%.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Снижение веса способствует увеличению продолжительности жизни пациентов (снижение  массы тела на 9 кг у женщин приводит к снижение обшей смертности на 25%, смертности от рака – на 30-40% от СД – на 30-40%.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1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Рекомендованные ВОЗ количественные стандарты оценки результатов лечения по снижению массы тела: менее 5% от исходной массы – недостаточный эффект, 5 – 10% удовлетворительный и более 10% - хороший.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8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9206E3-B1E2-3499-C3E8-935DC58FB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5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01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94243D-DE0E-6C91-957D-44B696574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57250"/>
            <a:ext cx="8820472" cy="49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40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44150A-9FB0-4038-11B8-9D9051BED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9144000" cy="39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16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91B0A7-ACBF-29D7-7AC7-40CC6ACE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842113"/>
            <a:ext cx="8532440" cy="51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51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EDF2835C-6E2C-3231-E731-7230039C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83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4" name="Rectangle 2458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86" name="Rectangle 2458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88" name="Rectangle 2458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90" name="Rectangle 2458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92" name="Rectangle 2459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4F0E84BD-0242-4A83-9482-6A080F014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500" dirty="0">
                <a:solidFill>
                  <a:srgbClr val="FFFFFF"/>
                </a:solidFill>
              </a:rPr>
              <a:t>Ожирение – проблема или болезнь?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62C732F-9199-7175-BE0C-4A4BA72E46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ru-RU" altLang="ru-RU" sz="1700" dirty="0"/>
              <a:t>По сведениям ВОЗ  около 1,7 млрд человек на планете (практически каждый четвертый житель) имеет избыточную массу теле или ожирение.</a:t>
            </a:r>
          </a:p>
          <a:p>
            <a:pPr eaLnBrk="1" hangingPunct="1"/>
            <a:r>
              <a:rPr lang="ru-RU" altLang="ru-RU" sz="1700" dirty="0"/>
              <a:t>За последние 10 лет ожирение повсеместно выросло в среднем на 75%.</a:t>
            </a:r>
          </a:p>
          <a:p>
            <a:pPr eaLnBrk="1" hangingPunct="1"/>
            <a:r>
              <a:rPr lang="ru-RU" altLang="ru-RU" sz="1700" b="1" dirty="0"/>
              <a:t>По прогнозам к 2025 году от ожирения будут страдать уже около 40% мужчин и 50% женщин.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A0ADCF7F-BB49-72B3-3E07-36CE23F94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0237"/>
          </a:xfrm>
        </p:spPr>
        <p:txBody>
          <a:bodyPr/>
          <a:lstStyle/>
          <a:p>
            <a:pPr eaLnBrk="1" hangingPunct="1"/>
            <a:r>
              <a:rPr lang="ru-RU" altLang="ru-RU" sz="3300"/>
              <a:t>Различия ожиданий больных и врачей</a:t>
            </a:r>
          </a:p>
        </p:txBody>
      </p:sp>
      <p:graphicFrame>
        <p:nvGraphicFramePr>
          <p:cNvPr id="122883" name="Group 3">
            <a:extLst>
              <a:ext uri="{FF2B5EF4-FFF2-40B4-BE49-F238E27FC236}">
                <a16:creationId xmlns:a16="http://schemas.microsoft.com/office/drawing/2014/main" id="{391310E8-7066-9479-34DE-2F6234B96A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5729288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6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параметр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больной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врач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Скорость снижения массы тела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быстро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постепенно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Величина снижения массы тела ( в % к исходной)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"/>
                        </a:rPr>
                        <a:t>&gt;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"/>
                        </a:rPr>
                        <a:t> 20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5 - 10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Длительность соблюдения рекомендаций по питанию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Несколько недель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Всю жизнь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7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Цели лечения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Снижение веса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Косметические проблемы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Хорошее самочувствие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Хороший внешний вид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Снижение веса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Поддержание веса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Снижение заболеваемости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Метаболическое здоровье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D521F6-EE2D-4A27-A26D-5C7F874FD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04664"/>
            <a:ext cx="5273983" cy="6120679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6600" dirty="0"/>
              <a:t>СПАСИБО ЗА ВНИМАНИЕ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6B0E267-1511-34E5-DDCA-BB8886249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5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91C221-73CE-42B3-A3AB-535A14095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81" y="985837"/>
            <a:ext cx="5816191" cy="48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63" name="Rectangle 2356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65" name="Rectangle 2356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67" name="Rectangle 2356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271598C-CA81-4552-8599-D3358C5CC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500" dirty="0">
                <a:solidFill>
                  <a:srgbClr val="FFFFFF"/>
                </a:solidFill>
              </a:rPr>
              <a:t>Актуальность проблемы</a:t>
            </a:r>
          </a:p>
        </p:txBody>
      </p:sp>
      <p:graphicFrame>
        <p:nvGraphicFramePr>
          <p:cNvPr id="23557" name="Rectangle 3">
            <a:extLst>
              <a:ext uri="{FF2B5EF4-FFF2-40B4-BE49-F238E27FC236}">
                <a16:creationId xmlns:a16="http://schemas.microsoft.com/office/drawing/2014/main" id="{B27AEDAE-21CD-33DC-A62C-54CF8CA8D6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583397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5056187-1402-401E-90DB-9D0B443F3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03" y="1339850"/>
            <a:ext cx="5990394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4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ъект 2">
            <a:extLst>
              <a:ext uri="{FF2B5EF4-FFF2-40B4-BE49-F238E27FC236}">
                <a16:creationId xmlns:a16="http://schemas.microsoft.com/office/drawing/2014/main" id="{FD14F0B9-9151-F132-AC45-4ABF610AF3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ru-RU" altLang="ru-RU" dirty="0"/>
              <a:t>Принципы здорового питания</a:t>
            </a:r>
          </a:p>
        </p:txBody>
      </p:sp>
      <p:sp>
        <p:nvSpPr>
          <p:cNvPr id="87049" name="Rectangle 8704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7051" name="Oval 8705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7046" name="Graphic 87045" descr="Здоровье">
            <a:extLst>
              <a:ext uri="{FF2B5EF4-FFF2-40B4-BE49-F238E27FC236}">
                <a16:creationId xmlns:a16="http://schemas.microsoft.com/office/drawing/2014/main" id="{DA50D1F3-813E-5894-D8B0-DBA8231A5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8B832-6C9B-415F-9AA6-B3CD7FAC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247069"/>
            <a:ext cx="7882128" cy="895254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 dirty="0" err="1"/>
              <a:t>Нет</a:t>
            </a:r>
            <a:r>
              <a:rPr lang="en-US" sz="4050" dirty="0"/>
              <a:t> </a:t>
            </a:r>
            <a:r>
              <a:rPr lang="en-US" sz="4050" dirty="0" err="1"/>
              <a:t>времени</a:t>
            </a:r>
            <a:r>
              <a:rPr lang="en-US" sz="4050" dirty="0"/>
              <a:t> </a:t>
            </a:r>
            <a:r>
              <a:rPr lang="en-US" sz="4050" dirty="0" err="1"/>
              <a:t>на</a:t>
            </a:r>
            <a:r>
              <a:rPr lang="en-US" sz="4050" dirty="0"/>
              <a:t> </a:t>
            </a:r>
            <a:r>
              <a:rPr lang="en-US" sz="4050" dirty="0" err="1"/>
              <a:t>еду</a:t>
            </a:r>
            <a:r>
              <a:rPr lang="en-US" sz="4050" dirty="0"/>
              <a:t> ((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07AA8F-0F89-429D-A75B-5577037A9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8" r="3223" b="-1"/>
          <a:stretch/>
        </p:blipFill>
        <p:spPr>
          <a:xfrm>
            <a:off x="187637" y="1022440"/>
            <a:ext cx="4303869" cy="3060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4821C9-7591-4F92-BB46-29213F1C5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8" b="2"/>
          <a:stretch/>
        </p:blipFill>
        <p:spPr>
          <a:xfrm>
            <a:off x="4652494" y="1022440"/>
            <a:ext cx="4303868" cy="306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3784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1426</Words>
  <Application>Microsoft Office PowerPoint</Application>
  <PresentationFormat>Экран (4:3)</PresentationFormat>
  <Paragraphs>116</Paragraphs>
  <Slides>41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Aptos</vt:lpstr>
      <vt:lpstr>Arial</vt:lpstr>
      <vt:lpstr>Brokgauz &amp; Efron</vt:lpstr>
      <vt:lpstr>Calibri</vt:lpstr>
      <vt:lpstr>Calibri Light</vt:lpstr>
      <vt:lpstr>Times New Roman</vt:lpstr>
      <vt:lpstr>Оформление по умолчанию</vt:lpstr>
      <vt:lpstr>3_Тема Office</vt:lpstr>
      <vt:lpstr>Презентация PowerPoint</vt:lpstr>
      <vt:lpstr>Еда – залог здоровья </vt:lpstr>
      <vt:lpstr>Презентация PowerPoint</vt:lpstr>
      <vt:lpstr>Ожирение – проблема или болезнь?</vt:lpstr>
      <vt:lpstr>Презентация PowerPoint</vt:lpstr>
      <vt:lpstr>Актуальность проблемы</vt:lpstr>
      <vt:lpstr>Презентация PowerPoint</vt:lpstr>
      <vt:lpstr>Презентация PowerPoint</vt:lpstr>
      <vt:lpstr>Нет времени на еду ((</vt:lpstr>
      <vt:lpstr>Еда на бегу)  А где культура?</vt:lpstr>
      <vt:lpstr>Культура питания в семье ))</vt:lpstr>
      <vt:lpstr>Здоровье растет на кухне)) </vt:lpstr>
      <vt:lpstr>Сервировка стола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принцип здоровой тарелки 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ПОСЛЕДОВАТЕЛЬНОСТЬ  БЛЮД </vt:lpstr>
      <vt:lpstr>Общество чистых тарелок )) </vt:lpstr>
      <vt:lpstr>Презентация PowerPoint</vt:lpstr>
      <vt:lpstr> Конструктор 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Различия ожиданий больных и врачей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SuperUser</dc:creator>
  <cp:lastModifiedBy>Артём</cp:lastModifiedBy>
  <cp:revision>5</cp:revision>
  <cp:lastPrinted>2024-04-15T03:04:23Z</cp:lastPrinted>
  <dcterms:created xsi:type="dcterms:W3CDTF">2022-01-13T09:10:20Z</dcterms:created>
  <dcterms:modified xsi:type="dcterms:W3CDTF">2024-04-15T05:23:07Z</dcterms:modified>
</cp:coreProperties>
</file>