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8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3DC67-8233-4983-B9C8-378DD3C5E26B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0F08B-F8D4-4BBF-BD1D-D0B40DC2D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5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0F08B-F8D4-4BBF-BD1D-D0B40DC2D5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8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864500"/>
            <a:ext cx="8424936" cy="2228796"/>
          </a:xfrm>
        </p:spPr>
        <p:txBody>
          <a:bodyPr/>
          <a:lstStyle/>
          <a:p>
            <a:r>
              <a:rPr lang="ru-RU" dirty="0" smtClean="0"/>
              <a:t>Мы чтим  память  наших отцов дедов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120680" cy="37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392488" cy="511256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err="1" smtClean="0"/>
              <a:t>Лабузов</a:t>
            </a:r>
            <a:r>
              <a:rPr lang="ru-RU" sz="2800" dirty="0" smtClean="0"/>
              <a:t> Федор Иванович </a:t>
            </a:r>
            <a:br>
              <a:rPr lang="ru-RU" sz="2800" dirty="0" smtClean="0"/>
            </a:br>
            <a:r>
              <a:rPr lang="ru-RU" sz="2800" dirty="0" smtClean="0"/>
              <a:t>1906-1971</a:t>
            </a:r>
            <a:br>
              <a:rPr lang="ru-RU" sz="2800" dirty="0" smtClean="0"/>
            </a:br>
            <a:r>
              <a:rPr lang="ru-RU" sz="2800" dirty="0" smtClean="0"/>
              <a:t>Воевал с 1941-1946 на японском фронте</a:t>
            </a:r>
            <a:br>
              <a:rPr lang="ru-RU" sz="2800" dirty="0" smtClean="0"/>
            </a:br>
            <a:r>
              <a:rPr lang="ru-RU" sz="2800" dirty="0" smtClean="0"/>
              <a:t>Он охранял восточные границы нашей Родины и участвовал в военных действиях с Японией. За мужество и героизм он был награждён медалью, за победу над Японией.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558668" cy="4775210"/>
          </a:xfrm>
        </p:spPr>
      </p:pic>
    </p:spTree>
    <p:extLst>
      <p:ext uri="{BB962C8B-B14F-4D97-AF65-F5344CB8AC3E}">
        <p14:creationId xmlns:p14="http://schemas.microsoft.com/office/powerpoint/2010/main" val="1533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Ионов  Леонид Григорьевич</a:t>
            </a:r>
            <a:br>
              <a:rPr lang="ru-RU" dirty="0" smtClean="0"/>
            </a:br>
            <a:r>
              <a:rPr lang="ru-RU" dirty="0" smtClean="0"/>
              <a:t>Был партизаном в </a:t>
            </a:r>
            <a:r>
              <a:rPr lang="ru-RU" dirty="0" err="1" smtClean="0"/>
              <a:t>Беларусии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297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Евтюхов Алексей Михайлович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17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320480" cy="525658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Ионов Константин Григорьевич</a:t>
            </a:r>
            <a:br>
              <a:rPr lang="ru-RU" dirty="0" smtClean="0"/>
            </a:br>
            <a:r>
              <a:rPr lang="ru-RU" dirty="0" smtClean="0"/>
              <a:t>Участвовал в  военных действиях с немцами, погиб в конце войны в Берлине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2599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77480"/>
            <a:ext cx="2545854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19" y="2420888"/>
            <a:ext cx="5133548" cy="4320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38031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548680"/>
            <a:ext cx="5904656" cy="547260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Пусть небо будет голубым,</a:t>
            </a:r>
          </a:p>
          <a:p>
            <a:pPr marL="0" indent="0" algn="ctr">
              <a:buNone/>
            </a:pPr>
            <a:r>
              <a:rPr lang="ru-RU" sz="3600" dirty="0"/>
              <a:t>Пусть в небе не клубится дым,</a:t>
            </a:r>
          </a:p>
          <a:p>
            <a:pPr marL="0" indent="0" algn="ctr">
              <a:buNone/>
            </a:pPr>
            <a:r>
              <a:rPr lang="ru-RU" sz="3600" dirty="0"/>
              <a:t>Пусть пушки грозные молчат</a:t>
            </a:r>
          </a:p>
          <a:p>
            <a:pPr marL="0" indent="0" algn="ctr">
              <a:buNone/>
            </a:pPr>
            <a:r>
              <a:rPr lang="ru-RU" sz="3600" dirty="0"/>
              <a:t>И пулеметы не строчат,</a:t>
            </a:r>
          </a:p>
          <a:p>
            <a:pPr marL="0" indent="0" algn="ctr">
              <a:buNone/>
            </a:pPr>
            <a:r>
              <a:rPr lang="ru-RU" sz="3600" dirty="0"/>
              <a:t>Чтоб жили люди, города...</a:t>
            </a:r>
          </a:p>
          <a:p>
            <a:pPr marL="0" indent="0" algn="ctr">
              <a:buNone/>
            </a:pPr>
            <a:r>
              <a:rPr lang="ru-RU" sz="3600" dirty="0"/>
              <a:t>Мир нужен на земле всегда!</a:t>
            </a:r>
          </a:p>
        </p:txBody>
      </p:sp>
    </p:spTree>
    <p:extLst>
      <p:ext uri="{BB962C8B-B14F-4D97-AF65-F5344CB8AC3E}">
        <p14:creationId xmlns:p14="http://schemas.microsoft.com/office/powerpoint/2010/main" val="31104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52</Words>
  <Application>Microsoft Office PowerPoint</Application>
  <PresentationFormat>Экран (4:3)</PresentationFormat>
  <Paragraphs>12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Мы чтим  память  наших отцов дедов</vt:lpstr>
      <vt:lpstr>Лабузов Федор Иванович  1906-1971 Воевал с 1941-1946 на японском фронте Он охранял восточные границы нашей Родины и участвовал в военных действиях с Японией. За мужество и героизм он был награждён медалью, за победу над Японией.</vt:lpstr>
      <vt:lpstr>Ионов  Леонид Григорьевич Был партизаном в Беларусии </vt:lpstr>
      <vt:lpstr>Евтюхов Алексей Михайлович</vt:lpstr>
      <vt:lpstr>Ионов Константин Григорьевич Участвовал в  военных действиях с немцами, погиб в конце войны в Берлине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чтим  память  наших отцов дедов</dc:title>
  <dc:creator>ADMIN</dc:creator>
  <cp:lastModifiedBy>Пользователь Windows</cp:lastModifiedBy>
  <cp:revision>7</cp:revision>
  <dcterms:created xsi:type="dcterms:W3CDTF">2020-04-20T04:32:17Z</dcterms:created>
  <dcterms:modified xsi:type="dcterms:W3CDTF">2020-04-24T12:00:37Z</dcterms:modified>
</cp:coreProperties>
</file>