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-70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9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0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1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24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1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75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4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7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2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7E97-4D03-4686-BA93-B70CA4431EB3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BC90-B4DC-4C5F-A299-E4AD3E96D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1080" y="2365973"/>
            <a:ext cx="49584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Жди меня…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0397" y="5176299"/>
            <a:ext cx="2504660" cy="46166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Ерёменко Н. М.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Виталий Аксенов - Солда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9"/>
    </mc:Choice>
    <mc:Fallback>
      <p:transition spd="slow" advTm="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178" y="889686"/>
            <a:ext cx="357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я выжил, будем знать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мы с тобой,-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 ты умела ждать,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никто другой.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52" y="2090015"/>
            <a:ext cx="6957982" cy="3787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53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8"/>
    </mc:Choice>
    <mc:Fallback>
      <p:transition spd="slow" advTm="87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751" y="988541"/>
            <a:ext cx="3517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 меня, и я вернусь.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очень жди,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наводят грусть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Желтые дожди,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450" y="1952369"/>
            <a:ext cx="5377137" cy="380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913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3"/>
    </mc:Choice>
    <mc:Fallback>
      <p:transition spd="slow" advTm="131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421" y="864972"/>
            <a:ext cx="400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снега метут,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жара,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других не ждут,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Позабыв вчера.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52" y="1787611"/>
            <a:ext cx="5057439" cy="412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223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7"/>
    </mc:Choice>
    <mc:Fallback>
      <p:transition spd="slow" advTm="1356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135" y="774356"/>
            <a:ext cx="3748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из дальних мест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Писем не придет,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Жди, когда уж надоест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Всем, кто вместе ждет.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22" y="2034746"/>
            <a:ext cx="5849698" cy="375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59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5"/>
    </mc:Choice>
    <mc:Fallback>
      <p:transition spd="slow" advTm="729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612" y="930876"/>
            <a:ext cx="3542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 меня, и я вернусь,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желай добра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Всем, кто знает наизусть,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забыть пора.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95" y="2179423"/>
            <a:ext cx="6699193" cy="376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647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4"/>
    </mc:Choice>
    <mc:Fallback>
      <p:transition spd="slow" advTm="73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178" y="906162"/>
            <a:ext cx="3731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поверят сын и мать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то, что нет меня,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друзья устанут ждать,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Сядут у огня,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627" y="1118853"/>
            <a:ext cx="3183218" cy="4779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290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7"/>
    </mc:Choice>
    <mc:Fallback>
      <p:transition spd="slow" advTm="799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897" y="914400"/>
            <a:ext cx="3789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Выпьют горькое вино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помин души...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Жди. И с ними заодно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Выпить не спеши.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581" y="1728173"/>
            <a:ext cx="5509446" cy="4145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29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0"/>
    </mc:Choice>
    <mc:Fallback>
      <p:transition spd="slow" advTm="789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27" y="922638"/>
            <a:ext cx="345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Жди меня, и я вернусь,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смертям назло.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не ждал меня, тот пусть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Скажет: - Повезло.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Рисунки Советско-финской войны 1939 года (44 картинок)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26" y="2007671"/>
            <a:ext cx="5569722" cy="3843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0850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6"/>
    </mc:Choice>
    <mc:Fallback>
      <p:transition spd="slow" advTm="94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03" y="914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понять, не ждавшим им,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среди огня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Ожиданием своим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спасла меня.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48" y="1917614"/>
            <a:ext cx="5502570" cy="391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822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6"/>
    </mc:Choice>
    <mc:Fallback>
      <p:transition spd="slow" advTm="721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186</Words>
  <Application>Microsoft Office PowerPoint</Application>
  <PresentationFormat>Экран (4:3)</PresentationFormat>
  <Paragraphs>38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2020-04-24T09:30:38Z</dcterms:created>
  <dcterms:modified xsi:type="dcterms:W3CDTF">2020-04-27T18:41:17Z</dcterms:modified>
</cp:coreProperties>
</file>