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9" r:id="rId3"/>
    <p:sldId id="270" r:id="rId4"/>
    <p:sldId id="271" r:id="rId5"/>
    <p:sldId id="272" r:id="rId6"/>
    <p:sldId id="273" r:id="rId7"/>
    <p:sldId id="275" r:id="rId8"/>
    <p:sldId id="274" r:id="rId9"/>
    <p:sldId id="277" r:id="rId10"/>
    <p:sldId id="276" r:id="rId11"/>
    <p:sldId id="278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00"/>
    <a:srgbClr val="004200"/>
    <a:srgbClr val="B0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116" d="100"/>
          <a:sy n="116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B6D49A-A0FA-41F6-AC9E-8649C3E2BCF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3344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11D78F-C4B0-4D0F-BF28-FF01A89D5CE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791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9D35FA-F197-4937-A4A1-190663D2F9C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9347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8881E1-861B-4E22-8C51-7BFFDDF7847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474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1EC7BA-FA80-4A05-8BFC-F8069690960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304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0593BE-3F5A-46AA-A4FA-531A08826C8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1936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439AB-3614-4DFA-B736-4BCBDA2EC83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36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D760D4-D869-49E7-8CD1-4174D1ABF8A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726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EC7BC3-E410-4F2C-9005-88FD984D797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803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A22BA-4EEC-4761-AEDE-1EA3563FC8D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303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F9F1FD-CC3D-45C1-837B-7719ECA9BE4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703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82D52E7-42FA-4F94-93BE-2C25FF0D3C61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060848"/>
            <a:ext cx="864235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820000"/>
                </a:solidFill>
              </a:rPr>
              <a:t>Наши герои – наши победители!</a:t>
            </a:r>
            <a:endParaRPr lang="ru-RU" b="1" dirty="0">
              <a:solidFill>
                <a:srgbClr val="820000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00192" y="3203848"/>
            <a:ext cx="2592983" cy="432048"/>
          </a:xfrm>
        </p:spPr>
        <p:txBody>
          <a:bodyPr/>
          <a:lstStyle/>
          <a:p>
            <a:pPr algn="r">
              <a:buFontTx/>
              <a:buNone/>
            </a:pPr>
            <a:r>
              <a:rPr lang="ru-RU" sz="2000" dirty="0" smtClean="0"/>
              <a:t>Автор: Еременко Г. Н.</a:t>
            </a:r>
            <a:endParaRPr lang="ru-RU" sz="2000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50826" y="5589240"/>
            <a:ext cx="8786366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ru-RU" sz="1800" i="1" dirty="0" smtClean="0"/>
              <a:t>«Война – суровая проверка людей. Так было и так всегда будет.» </a:t>
            </a:r>
            <a:r>
              <a:rPr lang="ru-RU" sz="1800" dirty="0" smtClean="0"/>
              <a:t>©</a:t>
            </a:r>
            <a:r>
              <a:rPr lang="ru-RU" sz="1800" i="1" dirty="0" smtClean="0"/>
              <a:t> </a:t>
            </a:r>
            <a:r>
              <a:rPr lang="ru-RU" sz="1800" b="1" dirty="0" err="1" smtClean="0"/>
              <a:t>Рокосовский</a:t>
            </a:r>
            <a:r>
              <a:rPr lang="ru-RU" sz="1800" b="1" dirty="0" smtClean="0"/>
              <a:t> К.К. </a:t>
            </a:r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87336" y="1752345"/>
            <a:ext cx="8642350" cy="935037"/>
          </a:xfrm>
        </p:spPr>
        <p:txBody>
          <a:bodyPr/>
          <a:lstStyle/>
          <a:p>
            <a:r>
              <a:rPr lang="ru-RU" sz="3600" b="1" dirty="0">
                <a:solidFill>
                  <a:srgbClr val="820000"/>
                </a:solidFill>
              </a:rPr>
              <a:t>Наши герои – наши победители!</a:t>
            </a:r>
            <a:endParaRPr lang="ru-RU" sz="3600" dirty="0">
              <a:solidFill>
                <a:srgbClr val="820000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687382"/>
            <a:ext cx="8569325" cy="1152897"/>
          </a:xfrm>
        </p:spPr>
        <p:txBody>
          <a:bodyPr/>
          <a:lstStyle/>
          <a:p>
            <a:pPr marL="0">
              <a:buFontTx/>
              <a:buNone/>
            </a:pPr>
            <a:endParaRPr lang="ru-RU" sz="2800" dirty="0" smtClean="0"/>
          </a:p>
          <a:p>
            <a:pPr marL="0">
              <a:buFontTx/>
              <a:buNone/>
            </a:pPr>
            <a:endParaRPr lang="ru-RU" sz="28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672" y="2564904"/>
            <a:ext cx="6192688" cy="3713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84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87336" y="1752345"/>
            <a:ext cx="8642350" cy="935037"/>
          </a:xfrm>
        </p:spPr>
        <p:txBody>
          <a:bodyPr/>
          <a:lstStyle/>
          <a:p>
            <a:r>
              <a:rPr lang="ru-RU" sz="3600" b="1" dirty="0">
                <a:solidFill>
                  <a:srgbClr val="820000"/>
                </a:solidFill>
              </a:rPr>
              <a:t>Наши герои – наши победители!</a:t>
            </a:r>
            <a:endParaRPr lang="ru-RU" sz="3600" dirty="0">
              <a:solidFill>
                <a:srgbClr val="820000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6" y="2348880"/>
            <a:ext cx="8569325" cy="1152897"/>
          </a:xfrm>
        </p:spPr>
        <p:txBody>
          <a:bodyPr/>
          <a:lstStyle/>
          <a:p>
            <a:pPr marL="0" algn="ctr">
              <a:buFontTx/>
              <a:buNone/>
            </a:pPr>
            <a:endParaRPr lang="ru-RU" sz="2800" dirty="0" smtClean="0"/>
          </a:p>
          <a:p>
            <a:pPr marL="0" indent="0" algn="ctr">
              <a:buNone/>
            </a:pPr>
            <a:r>
              <a:rPr lang="ru-RU" sz="2800" i="1" dirty="0"/>
              <a:t>«Нет, не забыть о той войне, </a:t>
            </a:r>
            <a:endParaRPr lang="ru-RU" sz="2800" dirty="0"/>
          </a:p>
          <a:p>
            <a:pPr marL="0" indent="0" algn="ctr">
              <a:buNone/>
            </a:pPr>
            <a:r>
              <a:rPr lang="ru-RU" sz="2800" i="1" dirty="0"/>
              <a:t>   Прошедшей уже в прошлом веке.</a:t>
            </a:r>
            <a:endParaRPr lang="ru-RU" sz="2800" dirty="0"/>
          </a:p>
          <a:p>
            <a:pPr marL="0" indent="0" algn="ctr">
              <a:buNone/>
            </a:pPr>
            <a:r>
              <a:rPr lang="ru-RU" sz="2800" i="1" dirty="0"/>
              <a:t>   Она в тебе, она во мне,</a:t>
            </a:r>
            <a:endParaRPr lang="ru-RU" sz="2800" dirty="0"/>
          </a:p>
          <a:p>
            <a:pPr marL="0" indent="0" algn="ctr">
              <a:buNone/>
            </a:pPr>
            <a:r>
              <a:rPr lang="ru-RU" sz="2800" i="1" dirty="0"/>
              <a:t>   Как в каждом русском человеке». </a:t>
            </a:r>
            <a:r>
              <a:rPr lang="ru-RU" sz="2800" dirty="0"/>
              <a:t> </a:t>
            </a:r>
          </a:p>
          <a:p>
            <a:pPr marL="0" indent="0" algn="ctr">
              <a:buNone/>
            </a:pPr>
            <a:r>
              <a:rPr lang="ru-RU" sz="2800" dirty="0"/>
              <a:t>            </a:t>
            </a:r>
            <a:r>
              <a:rPr lang="ru-RU" sz="2800" b="1" dirty="0"/>
              <a:t> </a:t>
            </a:r>
            <a:r>
              <a:rPr lang="ru-RU" sz="2800" b="1" dirty="0" smtClean="0"/>
              <a:t>И</a:t>
            </a:r>
            <a:r>
              <a:rPr lang="ru-RU" sz="2800" b="1" dirty="0"/>
              <a:t>. </a:t>
            </a:r>
            <a:r>
              <a:rPr lang="ru-RU" sz="2800" b="1" dirty="0" smtClean="0"/>
              <a:t>Никитина</a:t>
            </a:r>
            <a:endParaRPr lang="ru-RU" sz="2800" dirty="0"/>
          </a:p>
          <a:p>
            <a:pPr marL="0" indent="0" algn="ctr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2988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773238"/>
            <a:ext cx="8642350" cy="935037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rgbClr val="820000"/>
                </a:solidFill>
              </a:rPr>
              <a:t>цена </a:t>
            </a:r>
            <a:r>
              <a:rPr lang="ru-RU" b="1" dirty="0" smtClean="0">
                <a:solidFill>
                  <a:srgbClr val="820000"/>
                </a:solidFill>
              </a:rPr>
              <a:t>Победы</a:t>
            </a:r>
            <a:endParaRPr lang="ru-RU" b="1" dirty="0">
              <a:solidFill>
                <a:srgbClr val="820000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924175"/>
            <a:ext cx="8569325" cy="3457575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22 июня 1941 </a:t>
            </a:r>
            <a:r>
              <a:rPr lang="ru-RU" sz="2800" dirty="0" smtClean="0"/>
              <a:t>года: </a:t>
            </a:r>
          </a:p>
          <a:p>
            <a:r>
              <a:rPr lang="ru-RU" sz="2800" dirty="0" smtClean="0"/>
              <a:t>дата начала </a:t>
            </a:r>
            <a:r>
              <a:rPr lang="ru-RU" sz="2800" dirty="0"/>
              <a:t>В</a:t>
            </a:r>
            <a:r>
              <a:rPr lang="ru-RU" sz="2800" dirty="0" smtClean="0"/>
              <a:t>еликой </a:t>
            </a:r>
            <a:r>
              <a:rPr lang="ru-RU" sz="2800" dirty="0"/>
              <a:t>О</a:t>
            </a:r>
            <a:r>
              <a:rPr lang="ru-RU" sz="2800" dirty="0" smtClean="0"/>
              <a:t>течественной Войны </a:t>
            </a:r>
          </a:p>
          <a:p>
            <a:r>
              <a:rPr lang="ru-RU" sz="2800" dirty="0" smtClean="0"/>
              <a:t>дата, когда многие семьи видели своих сыновей, братьев, мужей, отцов в последний раз</a:t>
            </a:r>
          </a:p>
          <a:p>
            <a:r>
              <a:rPr lang="ru-RU" sz="2800" dirty="0" smtClean="0"/>
              <a:t>дата, которая и сейчас не нуждается в представлении </a:t>
            </a:r>
          </a:p>
          <a:p>
            <a:pPr>
              <a:buFontTx/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773238"/>
            <a:ext cx="8642350" cy="935037"/>
          </a:xfrm>
        </p:spPr>
        <p:txBody>
          <a:bodyPr/>
          <a:lstStyle/>
          <a:p>
            <a:pPr algn="l"/>
            <a:r>
              <a:rPr lang="ru-RU" sz="3200" b="1" dirty="0">
                <a:solidFill>
                  <a:srgbClr val="820000"/>
                </a:solidFill>
              </a:rPr>
              <a:t>Наши герои – наши победители!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687382"/>
            <a:ext cx="8569325" cy="1152897"/>
          </a:xfrm>
        </p:spPr>
        <p:txBody>
          <a:bodyPr/>
          <a:lstStyle/>
          <a:p>
            <a:pPr marL="0">
              <a:buFontTx/>
              <a:buNone/>
            </a:pPr>
            <a:r>
              <a:rPr lang="ru-RU" sz="2400" dirty="0" smtClean="0"/>
              <a:t>В этой войне многие семьи потеряли близких, в этой войне страна обрела многих героев.</a:t>
            </a:r>
          </a:p>
          <a:p>
            <a:pPr marL="0">
              <a:buFontTx/>
              <a:buNone/>
            </a:pPr>
            <a:r>
              <a:rPr lang="ru-RU" sz="2400" dirty="0" smtClean="0"/>
              <a:t>Одним из тех, кто в 1945 г. сумел вернуться домой, был наш </a:t>
            </a:r>
            <a:r>
              <a:rPr lang="ru-RU" sz="2400" dirty="0" smtClean="0"/>
              <a:t>дед, </a:t>
            </a:r>
            <a:r>
              <a:rPr lang="ru-RU" sz="2400" dirty="0" smtClean="0"/>
              <a:t>Митенков Иван  Никитович или как его помнят пожилые жители Тасеева «Ваня – банщик».</a:t>
            </a:r>
            <a:endParaRPr lang="ru-RU" sz="24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292080" y="5013176"/>
            <a:ext cx="4572000" cy="1152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ru-RU" sz="1600" i="1" dirty="0" smtClean="0"/>
              <a:t>«Повезло ей! </a:t>
            </a:r>
          </a:p>
          <a:p>
            <a:pPr>
              <a:buFontTx/>
              <a:buNone/>
            </a:pPr>
            <a:r>
              <a:rPr lang="ru-RU" sz="1600" i="1" dirty="0" smtClean="0"/>
              <a:t>Привалило счастье вдруг. </a:t>
            </a:r>
          </a:p>
          <a:p>
            <a:pPr>
              <a:buFontTx/>
              <a:buNone/>
            </a:pPr>
            <a:r>
              <a:rPr lang="ru-RU" sz="1600" i="1" dirty="0" smtClean="0"/>
              <a:t>Повезло одной на три села вокруг…» </a:t>
            </a:r>
          </a:p>
          <a:p>
            <a:pPr>
              <a:buFontTx/>
              <a:buNone/>
            </a:pPr>
            <a:r>
              <a:rPr lang="ru-RU" sz="1600" i="1" dirty="0" smtClean="0"/>
              <a:t> </a:t>
            </a:r>
            <a:r>
              <a:rPr lang="ru-RU" sz="1600" dirty="0" smtClean="0"/>
              <a:t>из стихотворения </a:t>
            </a:r>
            <a:r>
              <a:rPr lang="ru-RU" sz="1600" b="1" dirty="0" smtClean="0"/>
              <a:t>Рождественского Р. И. </a:t>
            </a:r>
          </a:p>
          <a:p>
            <a:pPr>
              <a:buFontTx/>
              <a:buNone/>
            </a:pPr>
            <a:r>
              <a:rPr lang="ru-RU" sz="1600" dirty="0" smtClean="0"/>
              <a:t>«Баллада о красках» 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45403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773238"/>
            <a:ext cx="8642350" cy="935037"/>
          </a:xfrm>
        </p:spPr>
        <p:txBody>
          <a:bodyPr/>
          <a:lstStyle/>
          <a:p>
            <a:pPr algn="l"/>
            <a:r>
              <a:rPr lang="ru-RU" b="1" dirty="0" err="1" smtClean="0">
                <a:solidFill>
                  <a:srgbClr val="820000"/>
                </a:solidFill>
              </a:rPr>
              <a:t>Митенков</a:t>
            </a:r>
            <a:r>
              <a:rPr lang="ru-RU" b="1" dirty="0" smtClean="0">
                <a:solidFill>
                  <a:srgbClr val="820000"/>
                </a:solidFill>
              </a:rPr>
              <a:t> Иван Никитович</a:t>
            </a:r>
            <a:endParaRPr lang="ru-RU" b="1" dirty="0">
              <a:solidFill>
                <a:srgbClr val="820000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3487" y="2488737"/>
            <a:ext cx="8569325" cy="1152897"/>
          </a:xfrm>
        </p:spPr>
        <p:txBody>
          <a:bodyPr/>
          <a:lstStyle/>
          <a:p>
            <a:pPr marL="0">
              <a:buFontTx/>
              <a:buNone/>
            </a:pPr>
            <a:r>
              <a:rPr lang="ru-RU" sz="2000" b="1" dirty="0" smtClean="0"/>
              <a:t>Старший сержант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2708275"/>
            <a:ext cx="2592288" cy="3360373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23851" y="2847325"/>
            <a:ext cx="5472286" cy="3221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buFontTx/>
              <a:buNone/>
            </a:pPr>
            <a:r>
              <a:rPr lang="ru-RU" sz="2000" dirty="0" smtClean="0"/>
              <a:t>Во время войны служил </a:t>
            </a:r>
            <a:r>
              <a:rPr lang="ru-RU" sz="2000" dirty="0"/>
              <a:t> в 16 литовской стрелковой дивизии 1 Прибалтийского полка, 13 гвардейском стрелковом корпусе Прибалтийского фронта в должности помощника командира, а в дальнейшем и командира отделения саперного взвода. </a:t>
            </a:r>
            <a:endParaRPr lang="ru-RU" sz="2000" dirty="0" smtClean="0"/>
          </a:p>
          <a:p>
            <a:pPr marL="0">
              <a:buFontTx/>
              <a:buNone/>
            </a:pPr>
            <a:r>
              <a:rPr lang="ru-RU" sz="2000" dirty="0" smtClean="0"/>
              <a:t>Был </a:t>
            </a:r>
            <a:r>
              <a:rPr lang="ru-RU" sz="2000" dirty="0"/>
              <a:t>награжден Орденом Красной звезды, Орденом Отечественной войны II степени, Орденом славы III степени, медалью "За отвагу" и др.</a:t>
            </a:r>
          </a:p>
        </p:txBody>
      </p:sp>
    </p:spTree>
    <p:extLst>
      <p:ext uri="{BB962C8B-B14F-4D97-AF65-F5344CB8AC3E}">
        <p14:creationId xmlns:p14="http://schemas.microsoft.com/office/powerpoint/2010/main" val="193818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752345"/>
            <a:ext cx="8642350" cy="935037"/>
          </a:xfrm>
        </p:spPr>
        <p:txBody>
          <a:bodyPr/>
          <a:lstStyle/>
          <a:p>
            <a:pPr algn="l"/>
            <a:r>
              <a:rPr lang="ru-RU" sz="3200" b="1" dirty="0">
                <a:solidFill>
                  <a:srgbClr val="820000"/>
                </a:solidFill>
              </a:rPr>
              <a:t>Наши герои – наши победители!</a:t>
            </a:r>
            <a:endParaRPr lang="ru-RU" sz="3200" dirty="0">
              <a:solidFill>
                <a:srgbClr val="820000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1" y="2687382"/>
            <a:ext cx="5832326" cy="3669308"/>
          </a:xfrm>
        </p:spPr>
        <p:txBody>
          <a:bodyPr/>
          <a:lstStyle/>
          <a:p>
            <a:pPr marL="0">
              <a:buFontTx/>
              <a:buNone/>
            </a:pPr>
            <a:r>
              <a:rPr lang="ru-RU" sz="2800" dirty="0"/>
              <a:t>Родился в 1918 году в </a:t>
            </a:r>
            <a:r>
              <a:rPr lang="ru-RU" sz="2800" dirty="0" smtClean="0"/>
              <a:t>Смоленской области, </a:t>
            </a:r>
            <a:r>
              <a:rPr lang="ru-RU" sz="2800" dirty="0"/>
              <a:t>д. </a:t>
            </a:r>
            <a:r>
              <a:rPr lang="ru-RU" sz="2800" dirty="0" err="1" smtClean="0"/>
              <a:t>Григорьево</a:t>
            </a:r>
            <a:r>
              <a:rPr lang="ru-RU" sz="2800" dirty="0" smtClean="0"/>
              <a:t>. </a:t>
            </a:r>
          </a:p>
          <a:p>
            <a:pPr marL="0">
              <a:buFontTx/>
              <a:buNone/>
            </a:pPr>
            <a:r>
              <a:rPr lang="ru-RU" sz="2800" dirty="0" smtClean="0"/>
              <a:t>Был призван в 1939 </a:t>
            </a:r>
            <a:r>
              <a:rPr lang="ru-RU" sz="2800" dirty="0" smtClean="0"/>
              <a:t>году на </a:t>
            </a:r>
            <a:r>
              <a:rPr lang="ru-RU" sz="2800" dirty="0" smtClean="0"/>
              <a:t>службу в Литовской ССР, осенью 1941 должен был демобилизоваться, но в июне началась война…</a:t>
            </a:r>
            <a:endParaRPr lang="ru-RU" sz="28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8411" y="1775562"/>
            <a:ext cx="2574764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68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6019" y="1777053"/>
            <a:ext cx="8642350" cy="935037"/>
          </a:xfrm>
        </p:spPr>
        <p:txBody>
          <a:bodyPr/>
          <a:lstStyle/>
          <a:p>
            <a:pPr algn="l"/>
            <a:r>
              <a:rPr lang="ru-RU" sz="3200" b="1" dirty="0">
                <a:solidFill>
                  <a:srgbClr val="820000"/>
                </a:solidFill>
              </a:rPr>
              <a:t>Наши герои – наши победители!</a:t>
            </a:r>
            <a:endParaRPr lang="ru-RU" sz="3200" dirty="0">
              <a:solidFill>
                <a:srgbClr val="820000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2636912"/>
            <a:ext cx="6251921" cy="3621938"/>
          </a:xfrm>
        </p:spPr>
        <p:txBody>
          <a:bodyPr/>
          <a:lstStyle/>
          <a:p>
            <a:pPr marL="0">
              <a:buFontTx/>
              <a:buNone/>
            </a:pPr>
            <a:r>
              <a:rPr lang="ru-RU" sz="2400" dirty="0" smtClean="0"/>
              <a:t>Из записи в наградном листе от 25.12.1943г. : </a:t>
            </a:r>
            <a:r>
              <a:rPr lang="ru-RU" sz="2400" i="1" dirty="0" smtClean="0"/>
              <a:t>«Во время наступательных боев на деревню </a:t>
            </a:r>
            <a:r>
              <a:rPr lang="ru-RU" sz="2400" i="1" dirty="0" err="1" smtClean="0"/>
              <a:t>Ковалёвцы</a:t>
            </a:r>
            <a:r>
              <a:rPr lang="ru-RU" sz="2400" i="1" dirty="0" smtClean="0"/>
              <a:t>, Витебской обл. тов. </a:t>
            </a:r>
            <a:r>
              <a:rPr lang="ru-RU" sz="2400" i="1" dirty="0" err="1" smtClean="0"/>
              <a:t>Митенкову</a:t>
            </a:r>
            <a:r>
              <a:rPr lang="ru-RU" sz="2400" i="1" dirty="0" smtClean="0"/>
              <a:t> было дано боевое задание с его группой в кротчайший срок построить мост через ручей для перехода нашим подразделениям и переброски нашей техники под сильным обстрелом противника. Не взирая на это, мост был построен своевременно…»</a:t>
            </a:r>
          </a:p>
          <a:p>
            <a:pPr marL="0">
              <a:buFontTx/>
              <a:buNone/>
            </a:pPr>
            <a:endParaRPr lang="ru-RU" sz="24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7940" y="1773238"/>
            <a:ext cx="2615235" cy="465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22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779488"/>
            <a:ext cx="8642350" cy="935037"/>
          </a:xfrm>
        </p:spPr>
        <p:txBody>
          <a:bodyPr/>
          <a:lstStyle/>
          <a:p>
            <a:r>
              <a:rPr lang="ru-RU" sz="3200" b="1" dirty="0">
                <a:solidFill>
                  <a:srgbClr val="820000"/>
                </a:solidFill>
              </a:rPr>
              <a:t>Наши герои – наши победители!</a:t>
            </a:r>
            <a:endParaRPr lang="ru-RU" sz="3200" dirty="0">
              <a:solidFill>
                <a:srgbClr val="820000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687382"/>
            <a:ext cx="8569325" cy="1152897"/>
          </a:xfrm>
        </p:spPr>
        <p:txBody>
          <a:bodyPr/>
          <a:lstStyle/>
          <a:p>
            <a:pPr marL="0">
              <a:buFontTx/>
              <a:buNone/>
            </a:pPr>
            <a:r>
              <a:rPr lang="ru-RU" sz="2800" dirty="0" smtClean="0"/>
              <a:t>Из наградного листа: </a:t>
            </a:r>
            <a:r>
              <a:rPr lang="ru-RU" sz="2800" i="1" dirty="0" smtClean="0"/>
              <a:t>«При движении наших подразделений вперед </a:t>
            </a:r>
            <a:r>
              <a:rPr lang="ru-RU" sz="2800" i="1" dirty="0" smtClean="0"/>
              <a:t>Митенков </a:t>
            </a:r>
            <a:r>
              <a:rPr lang="ru-RU" sz="2800" i="1" dirty="0" smtClean="0"/>
              <a:t>со своей группой шел все время впереди и проверял дороги, перекрестки дорог и подходы к мостам на мины, при этом сам лично обезвредил 40 противотанковых мин и разминировал встретившее минное поле противника со 101 миной…»</a:t>
            </a:r>
            <a:endParaRPr lang="ru-RU" sz="2800" i="1" dirty="0"/>
          </a:p>
        </p:txBody>
      </p:sp>
    </p:spTree>
    <p:extLst>
      <p:ext uri="{BB962C8B-B14F-4D97-AF65-F5344CB8AC3E}">
        <p14:creationId xmlns:p14="http://schemas.microsoft.com/office/powerpoint/2010/main" val="63849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52537" y="1628800"/>
            <a:ext cx="8642350" cy="935037"/>
          </a:xfrm>
        </p:spPr>
        <p:txBody>
          <a:bodyPr/>
          <a:lstStyle/>
          <a:p>
            <a:r>
              <a:rPr lang="ru-RU" sz="3200" b="1" dirty="0">
                <a:solidFill>
                  <a:srgbClr val="820000"/>
                </a:solidFill>
              </a:rPr>
              <a:t>Наши герои – наши победители!</a:t>
            </a:r>
            <a:endParaRPr lang="ru-RU" sz="3200" dirty="0">
              <a:solidFill>
                <a:srgbClr val="820000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537" y="2420888"/>
            <a:ext cx="8569325" cy="3384376"/>
          </a:xfrm>
        </p:spPr>
        <p:txBody>
          <a:bodyPr/>
          <a:lstStyle/>
          <a:p>
            <a:pPr marL="0" algn="just">
              <a:buFontTx/>
              <a:buNone/>
            </a:pPr>
            <a:r>
              <a:rPr lang="ru-RU" sz="2400" dirty="0" smtClean="0"/>
              <a:t>Во время немецкого наступления 18.08.1944 г. на г. Шяуляй тов. </a:t>
            </a:r>
            <a:r>
              <a:rPr lang="ru-RU" sz="2400" dirty="0" err="1" smtClean="0"/>
              <a:t>Митенкову</a:t>
            </a:r>
            <a:r>
              <a:rPr lang="ru-RU" sz="2400" dirty="0" smtClean="0"/>
              <a:t> было поручено заминировать самое </a:t>
            </a:r>
            <a:r>
              <a:rPr lang="ru-RU" sz="2400" dirty="0" err="1" smtClean="0"/>
              <a:t>танко</a:t>
            </a:r>
            <a:r>
              <a:rPr lang="ru-RU" sz="2400" dirty="0" smtClean="0"/>
              <a:t>-опасное место в обороне дивизии. В самый разгар боя Иван заметил приближающиеся танки. Под сильнейшим огнем вражеской </a:t>
            </a:r>
            <a:r>
              <a:rPr lang="ru-RU" sz="2400" dirty="0" smtClean="0"/>
              <a:t>артиллерии </a:t>
            </a:r>
            <a:r>
              <a:rPr lang="ru-RU" sz="2400" dirty="0" smtClean="0"/>
              <a:t>и танков, работая на открытой местности он быстро минировал проходы, преграждая путь вражеским танкам.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6280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773238"/>
            <a:ext cx="8642350" cy="935037"/>
          </a:xfrm>
        </p:spPr>
        <p:txBody>
          <a:bodyPr/>
          <a:lstStyle/>
          <a:p>
            <a:r>
              <a:rPr lang="ru-RU" sz="3600" b="1" dirty="0">
                <a:solidFill>
                  <a:srgbClr val="820000"/>
                </a:solidFill>
              </a:rPr>
              <a:t>Наши герои – наши победители!</a:t>
            </a:r>
            <a:endParaRPr lang="ru-RU" sz="3600" dirty="0">
              <a:solidFill>
                <a:srgbClr val="820000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492896"/>
            <a:ext cx="4177159" cy="3693946"/>
          </a:xfrm>
        </p:spPr>
        <p:txBody>
          <a:bodyPr/>
          <a:lstStyle/>
          <a:p>
            <a:pPr marL="0">
              <a:buFontTx/>
              <a:buNone/>
            </a:pPr>
            <a:r>
              <a:rPr lang="ru-RU" sz="2400" dirty="0" smtClean="0"/>
              <a:t>После войны вернулся в </a:t>
            </a:r>
            <a:r>
              <a:rPr lang="ru-RU" sz="2400" dirty="0" err="1" smtClean="0"/>
              <a:t>Тасеевский</a:t>
            </a:r>
            <a:r>
              <a:rPr lang="ru-RU" sz="2400" dirty="0" smtClean="0"/>
              <a:t> район. </a:t>
            </a:r>
          </a:p>
          <a:p>
            <a:pPr marL="0">
              <a:buFontTx/>
              <a:buNone/>
            </a:pPr>
            <a:r>
              <a:rPr lang="ru-RU" sz="2400" dirty="0" smtClean="0"/>
              <a:t>Устроился в </a:t>
            </a:r>
            <a:r>
              <a:rPr lang="ru-RU" sz="2400" dirty="0" err="1" smtClean="0"/>
              <a:t>коммунхоз</a:t>
            </a:r>
            <a:r>
              <a:rPr lang="ru-RU" sz="2400" dirty="0" smtClean="0"/>
              <a:t>, штукатурил дома, складывал печи, а после открытия коммунальной бани работал истопником. Так и прозвали этого весельчака и балагура </a:t>
            </a:r>
            <a:r>
              <a:rPr lang="ru-RU" sz="2400" b="1" dirty="0" smtClean="0"/>
              <a:t>Ваня-банщик</a:t>
            </a:r>
            <a:r>
              <a:rPr lang="ru-RU" sz="2400" dirty="0" smtClean="0"/>
              <a:t>.</a:t>
            </a:r>
          </a:p>
          <a:p>
            <a:pPr marL="0">
              <a:buFontTx/>
              <a:buNone/>
            </a:pPr>
            <a:endParaRPr lang="ru-RU" sz="24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9974" y="2708275"/>
            <a:ext cx="4391025" cy="292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46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9 мая_07">
  <a:themeElements>
    <a:clrScheme name="9 мая_07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800000"/>
      </a:hlink>
      <a:folHlink>
        <a:srgbClr val="FFCC99"/>
      </a:folHlink>
    </a:clrScheme>
    <a:fontScheme name="9 мая_07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9 мая_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 мая_0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 мая_0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 мая_0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 мая_0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 мая_0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 мая_0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 мая_0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 мая_0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 мая_0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 мая_0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 мая_0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 мая_07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22B00"/>
        </a:hlink>
        <a:folHlink>
          <a:srgbClr val="FFA95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 мая_07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День Победы_04</Template>
  <TotalTime>327</TotalTime>
  <Words>399</Words>
  <Application>Microsoft Office PowerPoint</Application>
  <PresentationFormat>Экран (4:3)</PresentationFormat>
  <Paragraphs>40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Times New Roman</vt:lpstr>
      <vt:lpstr>9 мая_07</vt:lpstr>
      <vt:lpstr>Наши герои – наши победители!</vt:lpstr>
      <vt:lpstr>цена Победы</vt:lpstr>
      <vt:lpstr>Наши герои – наши победители!</vt:lpstr>
      <vt:lpstr>Митенков Иван Никитович</vt:lpstr>
      <vt:lpstr>Наши герои – наши победители!</vt:lpstr>
      <vt:lpstr>Наши герои – наши победители!</vt:lpstr>
      <vt:lpstr>Наши герои – наши победители!</vt:lpstr>
      <vt:lpstr>Наши герои – наши победители!</vt:lpstr>
      <vt:lpstr>Наши герои – наши победители!</vt:lpstr>
      <vt:lpstr>Наши герои – наши победители!</vt:lpstr>
      <vt:lpstr>Наши герои – наши победители!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Наши герои – наши победители!</dc:title>
  <dc:creator>Дмитрий Соколов</dc:creator>
  <cp:lastModifiedBy>Пользователь Windows</cp:lastModifiedBy>
  <cp:revision>23</cp:revision>
  <dcterms:created xsi:type="dcterms:W3CDTF">2020-04-17T05:33:26Z</dcterms:created>
  <dcterms:modified xsi:type="dcterms:W3CDTF">2020-04-20T06:47:48Z</dcterms:modified>
</cp:coreProperties>
</file>