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1" r:id="rId2"/>
    <p:sldId id="343" r:id="rId3"/>
    <p:sldId id="344" r:id="rId4"/>
    <p:sldId id="345" r:id="rId5"/>
    <p:sldId id="346" r:id="rId6"/>
    <p:sldId id="348" r:id="rId7"/>
    <p:sldId id="347" r:id="rId8"/>
    <p:sldId id="350" r:id="rId9"/>
    <p:sldId id="351" r:id="rId10"/>
    <p:sldId id="349" r:id="rId11"/>
    <p:sldId id="352" r:id="rId12"/>
    <p:sldId id="353" r:id="rId13"/>
    <p:sldId id="354" r:id="rId1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1032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AACE3ED-0537-4DC7-A19A-4E1854B80A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20149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D9B6-F002-4D39-A913-3680B9C7D6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4895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69ED7-A6C2-402E-9F87-79A35B3685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553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8AE28-0EEB-47AF-9C2D-5F5BB77635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3953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4189A-E5CD-4C33-8DC6-CF0337E047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344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03DDB-8A18-43AE-ADE3-44D7041A71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810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981F3-7E5E-4F2B-806A-47A0D5B5A1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839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DCD62-5F18-47CC-A45A-CE2CE0752C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2004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201E8-4169-410C-8E2E-7450D55AC0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6581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6BAE5-56D9-47EA-847C-0A56F89ED8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853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DD504-46F9-4B12-A970-4E580A8B27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586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6BA99-F41C-4C0F-8548-A421DEF404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1522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C62BD22-ABC6-49F5-9881-B3703F9960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file:///C:\Users\User\Desktop\&#1092;&#1086;&#1090;&#1086;%20&#1082;%20&#1088;&#1072;&#1073;&#1086;&#1090;&#1077;\&#1047;&#1083;&#1072;&#1090;&#1072;%20&#1054;&#1075;&#1085;&#1077;&#1074;&#1080;&#1095;%20-%20&#1058;&#1099;%20&#1078;&#1077;%20&#1074;&#1099;&#1078;&#1080;&#1083;%20&#1089;&#1086;&#1083;&#1076;&#1072;&#1090;_(Inkompmusic.ru).mp3" TargetMode="External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2276872"/>
            <a:ext cx="80758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Не вернувшимся с войны</a:t>
            </a:r>
          </a:p>
          <a:p>
            <a:pPr algn="ctr"/>
            <a:r>
              <a:rPr lang="ru-RU" sz="4800" b="1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посвящается…</a:t>
            </a:r>
            <a:endParaRPr lang="ru-RU" sz="48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184" y="630932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Book Antiqua" panose="02040602050305030304" pitchFamily="18" charset="0"/>
              </a:rPr>
              <a:t>Автор Голышева И. Н. </a:t>
            </a:r>
            <a:endParaRPr lang="ru-RU" b="1" i="1" dirty="0">
              <a:latin typeface="Book Antiqua" panose="020406020503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Book Antiqua" panose="02040602050305030304" pitchFamily="18" charset="0"/>
              </a:rPr>
              <a:t>Конкурс видео презентаций. </a:t>
            </a:r>
            <a:endParaRPr lang="ru-RU" b="1" i="1" dirty="0">
              <a:latin typeface="Book Antiqua" panose="02040602050305030304" pitchFamily="18" charset="0"/>
            </a:endParaRPr>
          </a:p>
        </p:txBody>
      </p:sp>
      <p:pic>
        <p:nvPicPr>
          <p:cNvPr id="8" name="Злата Огневич - Ты же выжил солдат_(Inkompmusic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>
                  <p14:trim st="10902" end="39005.04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610404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7"/>
    </mc:Choice>
    <mc:Fallback xmlns="">
      <p:transition spd="slow" advTm="3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45" y="620689"/>
            <a:ext cx="3644231" cy="5466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501008"/>
            <a:ext cx="4032210" cy="2689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548680"/>
            <a:ext cx="4032210" cy="269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891" y="476761"/>
            <a:ext cx="8064658" cy="6048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06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616">
        <p:split orient="vert"/>
      </p:transition>
    </mc:Choice>
    <mc:Fallback xmlns="">
      <p:transition spd="slow" advTm="1061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714" y="1476619"/>
            <a:ext cx="4028571" cy="390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1458458"/>
            <a:ext cx="5730210" cy="390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7031" y="692696"/>
            <a:ext cx="4761905" cy="5161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861380"/>
            <a:ext cx="7136887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41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113">
        <p:split orient="vert"/>
      </p:transition>
    </mc:Choice>
    <mc:Fallback xmlns="">
      <p:transition spd="slow" advTm="1811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31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31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5" y="620688"/>
            <a:ext cx="8154809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870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878">
        <p:circle/>
      </p:transition>
    </mc:Choice>
    <mc:Fallback xmlns="">
      <p:transition spd="slow" advTm="587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260648"/>
            <a:ext cx="8274020" cy="620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56083" y="40466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</a:rPr>
              <a:t>Светлой памяти павших</a:t>
            </a:r>
          </a:p>
          <a:p>
            <a:pPr lvl="0" algn="ctr"/>
            <a:r>
              <a:rPr lang="ru-RU" sz="48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</a:rPr>
              <a:t>в борьбе против фашизма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3928" y="5949280"/>
            <a:ext cx="5077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Book Antiqua" panose="02040602050305030304" pitchFamily="18" charset="0"/>
              </a:rPr>
              <a:t>В презентации использованы фото из сети Интернет;</a:t>
            </a:r>
          </a:p>
          <a:p>
            <a:r>
              <a:rPr lang="ru-RU" sz="1600" i="1" dirty="0" smtClean="0">
                <a:latin typeface="Book Antiqua" panose="02040602050305030304" pitchFamily="18" charset="0"/>
              </a:rPr>
              <a:t>песня «Ты же выжил, Солдат!» исп. Злата </a:t>
            </a:r>
            <a:r>
              <a:rPr lang="ru-RU" sz="1600" i="1" dirty="0" err="1" smtClean="0">
                <a:latin typeface="Book Antiqua" panose="02040602050305030304" pitchFamily="18" charset="0"/>
              </a:rPr>
              <a:t>Огневич</a:t>
            </a:r>
            <a:r>
              <a:rPr lang="ru-RU" sz="1600" i="1" dirty="0" smtClean="0">
                <a:latin typeface="Book Antiqua" panose="02040602050305030304" pitchFamily="18" charset="0"/>
              </a:rPr>
              <a:t/>
            </a:r>
            <a:br>
              <a:rPr lang="ru-RU" sz="1600" i="1" dirty="0" smtClean="0">
                <a:latin typeface="Book Antiqua" panose="02040602050305030304" pitchFamily="18" charset="0"/>
              </a:rPr>
            </a:br>
            <a:r>
              <a:rPr lang="ru-RU" sz="1600" i="1" dirty="0" smtClean="0">
                <a:latin typeface="Book Antiqua" panose="02040602050305030304" pitchFamily="18" charset="0"/>
              </a:rPr>
              <a:t>музыка В. </a:t>
            </a:r>
            <a:r>
              <a:rPr lang="ru-RU" sz="1600" i="1" dirty="0" err="1" smtClean="0">
                <a:latin typeface="Book Antiqua" panose="02040602050305030304" pitchFamily="18" charset="0"/>
              </a:rPr>
              <a:t>Мигули</a:t>
            </a:r>
            <a:r>
              <a:rPr lang="ru-RU" sz="1600" i="1" dirty="0" smtClean="0">
                <a:latin typeface="Book Antiqua" panose="02040602050305030304" pitchFamily="18" charset="0"/>
              </a:rPr>
              <a:t>, слова М. Агашиной</a:t>
            </a:r>
            <a:endParaRPr lang="ru-RU" sz="16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10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921">
        <p:split orient="vert"/>
      </p:transition>
    </mc:Choice>
    <mc:Fallback xmlns="">
      <p:transition spd="slow" advTm="492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309952"/>
            <a:ext cx="6302749" cy="387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838" y="1309952"/>
            <a:ext cx="6722399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415" y="1165936"/>
            <a:ext cx="7229243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7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273">
        <p:wipe/>
      </p:transition>
    </mc:Choice>
    <mc:Fallback xmlns="">
      <p:transition spd="slow" advTm="20273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09" y="1114714"/>
            <a:ext cx="6952381" cy="462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01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793">
        <p:circle/>
      </p:transition>
    </mc:Choice>
    <mc:Fallback xmlns="">
      <p:transition spd="slow" advTm="379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836712"/>
            <a:ext cx="5714286" cy="5161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823879"/>
            <a:ext cx="6965479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670024"/>
            <a:ext cx="7964173" cy="5495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1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122">
        <p:dissolve/>
      </p:transition>
    </mc:Choice>
    <mc:Fallback xmlns="">
      <p:transition spd="slow" advTm="1412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7" y="1124743"/>
            <a:ext cx="7109324" cy="4262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7" y="1052736"/>
            <a:ext cx="7109324" cy="4741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902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313">
        <p:split orient="vert"/>
      </p:transition>
    </mc:Choice>
    <mc:Fallback xmlns="">
      <p:transition spd="slow" advTm="1531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1" y="1052736"/>
            <a:ext cx="5688632" cy="4656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310" y="1063689"/>
            <a:ext cx="6979373" cy="4656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30" y="1039633"/>
            <a:ext cx="8290932" cy="4656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30" y="332656"/>
            <a:ext cx="8290931" cy="6286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10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4086">
        <p:split orient="vert"/>
      </p:transition>
    </mc:Choice>
    <mc:Fallback xmlns="">
      <p:transition spd="slow" advTm="2408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268760"/>
            <a:ext cx="610628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155" y="1168280"/>
            <a:ext cx="6592628" cy="4017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019" y="1168280"/>
            <a:ext cx="6710899" cy="4176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727" y="1168280"/>
            <a:ext cx="7504154" cy="4377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18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2023">
        <p:split orient="vert"/>
      </p:transition>
    </mc:Choice>
    <mc:Fallback xmlns="">
      <p:transition spd="slow" advTm="1202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1124744"/>
            <a:ext cx="3660200" cy="4541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1124744"/>
            <a:ext cx="6665970" cy="4541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2041" r="2041"/>
          <a:stretch/>
        </p:blipFill>
        <p:spPr>
          <a:xfrm>
            <a:off x="1136232" y="836712"/>
            <a:ext cx="6768753" cy="5292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885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386">
        <p:split orient="vert"/>
      </p:transition>
    </mc:Choice>
    <mc:Fallback xmlns="">
      <p:transition spd="slow" advTm="1538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48680"/>
            <a:ext cx="7992888" cy="5709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42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70">
        <p:split orient="vert"/>
      </p:transition>
    </mc:Choice>
    <mc:Fallback xmlns="">
      <p:transition spd="slow" advTm="50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6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7.8|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1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43</Words>
  <Application>Microsoft Office PowerPoint</Application>
  <PresentationFormat>Экран (4:3)</PresentationFormat>
  <Paragraphs>8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Book Antiqua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61</cp:revision>
  <dcterms:created xsi:type="dcterms:W3CDTF">2011-04-23T20:31:10Z</dcterms:created>
  <dcterms:modified xsi:type="dcterms:W3CDTF">2020-04-17T09:36:49Z</dcterms:modified>
</cp:coreProperties>
</file>