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1" r:id="rId5"/>
    <p:sldId id="272" r:id="rId6"/>
    <p:sldId id="267" r:id="rId7"/>
    <p:sldId id="273" r:id="rId8"/>
    <p:sldId id="274" r:id="rId9"/>
    <p:sldId id="260" r:id="rId10"/>
    <p:sldId id="261" r:id="rId11"/>
    <p:sldId id="262" r:id="rId12"/>
    <p:sldId id="270" r:id="rId13"/>
    <p:sldId id="263" r:id="rId14"/>
    <p:sldId id="269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3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5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1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6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4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6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0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0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57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3B881-576C-439F-9A6F-7A821E6E704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5150-0530-4DEE-A586-C5C7550A6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5430" y="3016762"/>
            <a:ext cx="481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Победный май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302" y="1252151"/>
            <a:ext cx="5115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видеопрезентаций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«Помним, гордимся, чтим» к 75-летию Победы в Великой Отечественной войне 1941-1945г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3838" y="5910649"/>
            <a:ext cx="2302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Вахрушева С. 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21" y="1999219"/>
            <a:ext cx="6095238" cy="409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90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98" y="2060563"/>
            <a:ext cx="5836433" cy="388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68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90" y="2166551"/>
            <a:ext cx="5756034" cy="3833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5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60" y="2183405"/>
            <a:ext cx="609523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83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724" y="1958545"/>
            <a:ext cx="5683804" cy="426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20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46" y="2060360"/>
            <a:ext cx="6095238" cy="41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35" y="1782743"/>
            <a:ext cx="6095238" cy="449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82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873" y="1728171"/>
            <a:ext cx="6095238" cy="45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36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98" y="1794074"/>
            <a:ext cx="6095238" cy="45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16609" y="1921129"/>
            <a:ext cx="5186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В самом центре Берлина 1945 г.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69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70" y="2110168"/>
            <a:ext cx="6095238" cy="403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77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873" y="2196787"/>
            <a:ext cx="6095238" cy="3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24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59" y="1867311"/>
            <a:ext cx="6095238" cy="452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1" y="1806954"/>
            <a:ext cx="5876190" cy="45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07105" y="1921129"/>
            <a:ext cx="56057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Л. Русланова исполняет «Катюшу»</a:t>
            </a:r>
            <a:b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</a:br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на ступенях Рейхстага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7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67" y="2027790"/>
            <a:ext cx="6095238" cy="403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21132877">
            <a:off x="2906793" y="2390686"/>
            <a:ext cx="33139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Война закончилась!</a:t>
            </a:r>
          </a:p>
          <a:p>
            <a:pPr algn="ctr"/>
            <a:r>
              <a:rPr lang="ru-RU" sz="2800" b="1" dirty="0" smtClean="0">
                <a:ln/>
                <a:solidFill>
                  <a:srgbClr val="C00000"/>
                </a:solidFill>
              </a:rPr>
              <a:t>Домой!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46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7" y="1802312"/>
            <a:ext cx="6095238" cy="45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79643" y="1921129"/>
            <a:ext cx="5460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Парад Победы 24 июня 1945 года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5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52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2020-04-20T09:58:05Z</dcterms:created>
  <dcterms:modified xsi:type="dcterms:W3CDTF">2020-04-20T11:20:20Z</dcterms:modified>
</cp:coreProperties>
</file>